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8" r:id="rId3"/>
    <p:sldId id="261" r:id="rId4"/>
    <p:sldId id="265" r:id="rId5"/>
    <p:sldId id="317" r:id="rId6"/>
    <p:sldId id="312" r:id="rId7"/>
    <p:sldId id="262" r:id="rId8"/>
    <p:sldId id="318" r:id="rId9"/>
    <p:sldId id="313" r:id="rId10"/>
    <p:sldId id="319" r:id="rId11"/>
    <p:sldId id="320" r:id="rId12"/>
    <p:sldId id="321" r:id="rId13"/>
    <p:sldId id="314" r:id="rId14"/>
    <p:sldId id="322" r:id="rId15"/>
    <p:sldId id="323" r:id="rId16"/>
    <p:sldId id="324" r:id="rId17"/>
    <p:sldId id="325" r:id="rId18"/>
    <p:sldId id="315" r:id="rId19"/>
    <p:sldId id="326" r:id="rId20"/>
    <p:sldId id="327" r:id="rId21"/>
    <p:sldId id="328" r:id="rId22"/>
    <p:sldId id="329" r:id="rId23"/>
    <p:sldId id="332" r:id="rId24"/>
    <p:sldId id="316" r:id="rId25"/>
    <p:sldId id="330" r:id="rId26"/>
    <p:sldId id="267" r:id="rId27"/>
    <p:sldId id="331" r:id="rId28"/>
    <p:sldId id="290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</p:embeddedFont>
    <p:embeddedFont>
      <p:font typeface="Anek Latin" panose="020B0604020202020204" charset="0"/>
      <p:regular r:id="rId32"/>
      <p:bold r:id="rId33"/>
    </p:embeddedFont>
    <p:embeddedFont>
      <p:font typeface="Anek Latin Light" panose="020B0604020202020204" charset="0"/>
      <p:regular r:id="rId34"/>
      <p:bold r:id="rId35"/>
    </p:embeddedFont>
    <p:embeddedFont>
      <p:font typeface="Anek Latin Medium" panose="020B0604020202020204" charset="0"/>
      <p:regular r:id="rId36"/>
      <p:bold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6"/>
    <a:srgbClr val="FFDC00"/>
    <a:srgbClr val="BDD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655F5-8CED-48D6-8DDF-B24C178D577F}" v="60" dt="2024-01-24T08:09:40.450"/>
    <p1510:client id="{04F25E91-131D-40E2-908B-CE0827638E09}" v="221" dt="2024-01-23T22:24:19.997"/>
    <p1510:client id="{177A4286-8771-4E9B-8507-B7DDDCFD4566}" v="9" dt="2024-01-23T23:03:44.760"/>
    <p1510:client id="{74C50AF2-967F-460A-A25E-974A4B44A8AB}" v="12" dt="2024-01-24T08:11:54.469"/>
    <p1510:client id="{AF9F63AC-21A7-4D08-8AC9-EB59F02DC033}" v="131" dt="2024-01-23T18:35:53.636"/>
    <p1510:client id="{CB99A0DC-9B1E-47C4-84E9-0CE6012E611F}" v="79" dt="2024-01-24T09:27:23.054"/>
    <p1510:client id="{F6F99099-A38D-4770-8768-3862524910C3}" v="162" dt="2024-01-23T19:57:14.648"/>
  </p1510:revLst>
</p1510:revInfo>
</file>

<file path=ppt/tableStyles.xml><?xml version="1.0" encoding="utf-8"?>
<a:tblStyleLst xmlns:a="http://schemas.openxmlformats.org/drawingml/2006/main" def="{95483329-51D6-46D7-BC44-4B194A30C517}">
  <a:tblStyle styleId="{95483329-51D6-46D7-BC44-4B194A30C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AD5344-9616-470B-B2D1-28E087FA10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n Durand" userId="4584c3ee17efa042" providerId="Windows Live" clId="Web-{009655F5-8CED-48D6-8DDF-B24C178D577F}"/>
    <pc:docChg chg="addSld modSld sldOrd">
      <pc:chgData name="Antonin Durand" userId="4584c3ee17efa042" providerId="Windows Live" clId="Web-{009655F5-8CED-48D6-8DDF-B24C178D577F}" dt="2024-01-24T08:09:40.450" v="41"/>
      <pc:docMkLst>
        <pc:docMk/>
      </pc:docMkLst>
      <pc:sldChg chg="addSp modSp">
        <pc:chgData name="Antonin Durand" userId="4584c3ee17efa042" providerId="Windows Live" clId="Web-{009655F5-8CED-48D6-8DDF-B24C178D577F}" dt="2024-01-24T07:51:59.666" v="7" actId="1076"/>
        <pc:sldMkLst>
          <pc:docMk/>
          <pc:sldMk cId="3313711412" sldId="319"/>
        </pc:sldMkLst>
        <pc:picChg chg="add mod">
          <ac:chgData name="Antonin Durand" userId="4584c3ee17efa042" providerId="Windows Live" clId="Web-{009655F5-8CED-48D6-8DDF-B24C178D577F}" dt="2024-01-24T07:51:55.807" v="6" actId="1076"/>
          <ac:picMkLst>
            <pc:docMk/>
            <pc:sldMk cId="3313711412" sldId="319"/>
            <ac:picMk id="2" creationId="{158D0EC6-6751-B055-A878-FD9228577A3A}"/>
          </ac:picMkLst>
        </pc:picChg>
        <pc:picChg chg="mod">
          <ac:chgData name="Antonin Durand" userId="4584c3ee17efa042" providerId="Windows Live" clId="Web-{009655F5-8CED-48D6-8DDF-B24C178D577F}" dt="2024-01-24T07:51:59.666" v="7" actId="1076"/>
          <ac:picMkLst>
            <pc:docMk/>
            <pc:sldMk cId="3313711412" sldId="319"/>
            <ac:picMk id="7172" creationId="{44EA03BC-A3A6-3CCA-4072-25844146A23E}"/>
          </ac:picMkLst>
        </pc:picChg>
      </pc:sldChg>
      <pc:sldChg chg="modSp">
        <pc:chgData name="Antonin Durand" userId="4584c3ee17efa042" providerId="Windows Live" clId="Web-{009655F5-8CED-48D6-8DDF-B24C178D577F}" dt="2024-01-24T08:09:40.450" v="41"/>
        <pc:sldMkLst>
          <pc:docMk/>
          <pc:sldMk cId="2922829443" sldId="330"/>
        </pc:sldMkLst>
        <pc:spChg chg="mod">
          <ac:chgData name="Antonin Durand" userId="4584c3ee17efa042" providerId="Windows Live" clId="Web-{009655F5-8CED-48D6-8DDF-B24C178D577F}" dt="2024-01-24T07:54:51.169" v="36" actId="20577"/>
          <ac:spMkLst>
            <pc:docMk/>
            <pc:sldMk cId="2922829443" sldId="330"/>
            <ac:spMk id="12" creationId="{63CF4E58-C3D0-1DC9-8FAC-59058E0F9320}"/>
          </ac:spMkLst>
        </pc:spChg>
        <pc:picChg chg="mod">
          <ac:chgData name="Antonin Durand" userId="4584c3ee17efa042" providerId="Windows Live" clId="Web-{009655F5-8CED-48D6-8DDF-B24C178D577F}" dt="2024-01-24T08:09:40.450" v="41"/>
          <ac:picMkLst>
            <pc:docMk/>
            <pc:sldMk cId="2922829443" sldId="330"/>
            <ac:picMk id="7" creationId="{3077A630-492A-0E75-9E30-8B37E69B1ED6}"/>
          </ac:picMkLst>
        </pc:picChg>
      </pc:sldChg>
      <pc:sldChg chg="modSp">
        <pc:chgData name="Antonin Durand" userId="4584c3ee17efa042" providerId="Windows Live" clId="Web-{009655F5-8CED-48D6-8DDF-B24C178D577F}" dt="2024-01-24T07:54:56.248" v="37" actId="20577"/>
        <pc:sldMkLst>
          <pc:docMk/>
          <pc:sldMk cId="3632435400" sldId="331"/>
        </pc:sldMkLst>
        <pc:spChg chg="mod">
          <ac:chgData name="Antonin Durand" userId="4584c3ee17efa042" providerId="Windows Live" clId="Web-{009655F5-8CED-48D6-8DDF-B24C178D577F}" dt="2024-01-24T07:54:56.248" v="37" actId="20577"/>
          <ac:spMkLst>
            <pc:docMk/>
            <pc:sldMk cId="3632435400" sldId="331"/>
            <ac:spMk id="10" creationId="{E41BC276-D12E-EB32-2D5D-5CCF5FF620A9}"/>
          </ac:spMkLst>
        </pc:spChg>
      </pc:sldChg>
      <pc:sldChg chg="addSp delSp modSp add ord replId">
        <pc:chgData name="Antonin Durand" userId="4584c3ee17efa042" providerId="Windows Live" clId="Web-{009655F5-8CED-48D6-8DDF-B24C178D577F}" dt="2024-01-24T07:53:47.996" v="33" actId="20577"/>
        <pc:sldMkLst>
          <pc:docMk/>
          <pc:sldMk cId="2462010581" sldId="332"/>
        </pc:sldMkLst>
        <pc:spChg chg="mod">
          <ac:chgData name="Antonin Durand" userId="4584c3ee17efa042" providerId="Windows Live" clId="Web-{009655F5-8CED-48D6-8DDF-B24C178D577F}" dt="2024-01-24T07:53:40.965" v="31" actId="1076"/>
          <ac:spMkLst>
            <pc:docMk/>
            <pc:sldMk cId="2462010581" sldId="332"/>
            <ac:spMk id="2" creationId="{D532678B-ED57-0EFE-F07F-08A9146F7D33}"/>
          </ac:spMkLst>
        </pc:spChg>
        <pc:spChg chg="del">
          <ac:chgData name="Antonin Durand" userId="4584c3ee17efa042" providerId="Windows Live" clId="Web-{009655F5-8CED-48D6-8DDF-B24C178D577F}" dt="2024-01-24T07:52:44.745" v="10"/>
          <ac:spMkLst>
            <pc:docMk/>
            <pc:sldMk cId="2462010581" sldId="332"/>
            <ac:spMk id="3" creationId="{9C061D9A-BDF4-C03B-6A54-ED1F786492B8}"/>
          </ac:spMkLst>
        </pc:spChg>
        <pc:spChg chg="mod">
          <ac:chgData name="Antonin Durand" userId="4584c3ee17efa042" providerId="Windows Live" clId="Web-{009655F5-8CED-48D6-8DDF-B24C178D577F}" dt="2024-01-24T07:53:47.996" v="33" actId="20577"/>
          <ac:spMkLst>
            <pc:docMk/>
            <pc:sldMk cId="2462010581" sldId="332"/>
            <ac:spMk id="9" creationId="{1D067320-086B-D2C1-3168-067DC27FA23D}"/>
          </ac:spMkLst>
        </pc:spChg>
        <pc:spChg chg="add del mod">
          <ac:chgData name="Antonin Durand" userId="4584c3ee17efa042" providerId="Windows Live" clId="Web-{009655F5-8CED-48D6-8DDF-B24C178D577F}" dt="2024-01-24T07:52:56.995" v="13"/>
          <ac:spMkLst>
            <pc:docMk/>
            <pc:sldMk cId="2462010581" sldId="332"/>
            <ac:spMk id="10" creationId="{635B4965-F1C1-EA93-BF92-927076AB7E0A}"/>
          </ac:spMkLst>
        </pc:spChg>
        <pc:picChg chg="del">
          <ac:chgData name="Antonin Durand" userId="4584c3ee17efa042" providerId="Windows Live" clId="Web-{009655F5-8CED-48D6-8DDF-B24C178D577F}" dt="2024-01-24T07:52:50.511" v="12"/>
          <ac:picMkLst>
            <pc:docMk/>
            <pc:sldMk cId="2462010581" sldId="332"/>
            <ac:picMk id="11" creationId="{07218E3E-7A0C-31C0-79C3-DBCA8DC7162D}"/>
          </ac:picMkLst>
        </pc:picChg>
        <pc:picChg chg="del">
          <ac:chgData name="Antonin Durand" userId="4584c3ee17efa042" providerId="Windows Live" clId="Web-{009655F5-8CED-48D6-8DDF-B24C178D577F}" dt="2024-01-24T07:52:47.683" v="11"/>
          <ac:picMkLst>
            <pc:docMk/>
            <pc:sldMk cId="2462010581" sldId="332"/>
            <ac:picMk id="13" creationId="{16B09A5D-DEEB-87D9-7DDF-871EB3CE91E8}"/>
          </ac:picMkLst>
        </pc:picChg>
      </pc:sldChg>
    </pc:docChg>
  </pc:docChgLst>
  <pc:docChgLst>
    <pc:chgData name="Antonin Durand" userId="4584c3ee17efa042" providerId="Windows Live" clId="Web-{74C50AF2-967F-460A-A25E-974A4B44A8AB}"/>
    <pc:docChg chg="modSld">
      <pc:chgData name="Antonin Durand" userId="4584c3ee17efa042" providerId="Windows Live" clId="Web-{74C50AF2-967F-460A-A25E-974A4B44A8AB}" dt="2024-01-24T08:11:54.469" v="9" actId="1076"/>
      <pc:docMkLst>
        <pc:docMk/>
      </pc:docMkLst>
      <pc:sldChg chg="addSp delSp modSp">
        <pc:chgData name="Antonin Durand" userId="4584c3ee17efa042" providerId="Windows Live" clId="Web-{74C50AF2-967F-460A-A25E-974A4B44A8AB}" dt="2024-01-24T08:11:54.469" v="9" actId="1076"/>
        <pc:sldMkLst>
          <pc:docMk/>
          <pc:sldMk cId="2922829443" sldId="330"/>
        </pc:sldMkLst>
        <pc:picChg chg="add mod">
          <ac:chgData name="Antonin Durand" userId="4584c3ee17efa042" providerId="Windows Live" clId="Web-{74C50AF2-967F-460A-A25E-974A4B44A8AB}" dt="2024-01-24T08:11:54.469" v="9" actId="1076"/>
          <ac:picMkLst>
            <pc:docMk/>
            <pc:sldMk cId="2922829443" sldId="330"/>
            <ac:picMk id="2" creationId="{FDF8E228-3A02-14EB-CF19-A5AC6D688F5E}"/>
          </ac:picMkLst>
        </pc:picChg>
        <pc:picChg chg="del mod">
          <ac:chgData name="Antonin Durand" userId="4584c3ee17efa042" providerId="Windows Live" clId="Web-{74C50AF2-967F-460A-A25E-974A4B44A8AB}" dt="2024-01-24T08:11:36.531" v="3"/>
          <ac:picMkLst>
            <pc:docMk/>
            <pc:sldMk cId="2922829443" sldId="330"/>
            <ac:picMk id="7" creationId="{3077A630-492A-0E75-9E30-8B37E69B1ED6}"/>
          </ac:picMkLst>
        </pc:picChg>
      </pc:sldChg>
    </pc:docChg>
  </pc:docChgLst>
  <pc:docChgLst>
    <pc:chgData name="Antonin Durand" userId="4584c3ee17efa042" providerId="Windows Live" clId="Web-{AF9F63AC-21A7-4D08-8AC9-EB59F02DC033}"/>
    <pc:docChg chg="addSld delSld modSld">
      <pc:chgData name="Antonin Durand" userId="4584c3ee17efa042" providerId="Windows Live" clId="Web-{AF9F63AC-21A7-4D08-8AC9-EB59F02DC033}" dt="2024-01-23T18:35:53.636" v="113" actId="1076"/>
      <pc:docMkLst>
        <pc:docMk/>
      </pc:docMkLst>
      <pc:sldChg chg="modSp">
        <pc:chgData name="Antonin Durand" userId="4584c3ee17efa042" providerId="Windows Live" clId="Web-{AF9F63AC-21A7-4D08-8AC9-EB59F02DC033}" dt="2024-01-23T18:12:03.987" v="111" actId="1076"/>
        <pc:sldMkLst>
          <pc:docMk/>
          <pc:sldMk cId="0" sldId="258"/>
        </pc:sldMkLst>
        <pc:spChg chg="mod">
          <ac:chgData name="Antonin Durand" userId="4584c3ee17efa042" providerId="Windows Live" clId="Web-{AF9F63AC-21A7-4D08-8AC9-EB59F02DC033}" dt="2024-01-23T18:05:22.958" v="41" actId="20577"/>
          <ac:spMkLst>
            <pc:docMk/>
            <pc:sldMk cId="0" sldId="258"/>
            <ac:spMk id="269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05:27.708" v="43" actId="20577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11:42.907" v="110" actId="1076"/>
          <ac:spMkLst>
            <pc:docMk/>
            <pc:sldMk cId="0" sldId="258"/>
            <ac:spMk id="272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11:34.156" v="109" actId="1076"/>
          <ac:spMkLst>
            <pc:docMk/>
            <pc:sldMk cId="0" sldId="258"/>
            <ac:spMk id="273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05:20.551" v="40" actId="20577"/>
          <ac:spMkLst>
            <pc:docMk/>
            <pc:sldMk cId="0" sldId="258"/>
            <ac:spMk id="277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05:25.302" v="42" actId="20577"/>
          <ac:spMkLst>
            <pc:docMk/>
            <pc:sldMk cId="0" sldId="258"/>
            <ac:spMk id="278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12:03.987" v="111" actId="1076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10:35.105" v="98" actId="1076"/>
          <ac:spMkLst>
            <pc:docMk/>
            <pc:sldMk cId="0" sldId="258"/>
            <ac:spMk id="281" creationId="{00000000-0000-0000-0000-000000000000}"/>
          </ac:spMkLst>
        </pc:spChg>
        <pc:spChg chg="mod">
          <ac:chgData name="Antonin Durand" userId="4584c3ee17efa042" providerId="Windows Live" clId="Web-{AF9F63AC-21A7-4D08-8AC9-EB59F02DC033}" dt="2024-01-23T18:11:10.014" v="104" actId="1076"/>
          <ac:spMkLst>
            <pc:docMk/>
            <pc:sldMk cId="0" sldId="258"/>
            <ac:spMk id="282" creationId="{00000000-0000-0000-0000-000000000000}"/>
          </ac:spMkLst>
        </pc:spChg>
      </pc:sldChg>
      <pc:sldChg chg="modSp">
        <pc:chgData name="Antonin Durand" userId="4584c3ee17efa042" providerId="Windows Live" clId="Web-{AF9F63AC-21A7-4D08-8AC9-EB59F02DC033}" dt="2024-01-23T18:01:21.597" v="39"/>
        <pc:sldMkLst>
          <pc:docMk/>
          <pc:sldMk cId="4183465210" sldId="325"/>
        </pc:sldMkLst>
        <pc:picChg chg="mod">
          <ac:chgData name="Antonin Durand" userId="4584c3ee17efa042" providerId="Windows Live" clId="Web-{AF9F63AC-21A7-4D08-8AC9-EB59F02DC033}" dt="2024-01-23T18:01:21.597" v="39"/>
          <ac:picMkLst>
            <pc:docMk/>
            <pc:sldMk cId="4183465210" sldId="325"/>
            <ac:picMk id="3074" creationId="{61A08256-B996-4BC9-6B98-FA2BD3E15EEE}"/>
          </ac:picMkLst>
        </pc:picChg>
      </pc:sldChg>
      <pc:sldChg chg="modSp">
        <pc:chgData name="Antonin Durand" userId="4584c3ee17efa042" providerId="Windows Live" clId="Web-{AF9F63AC-21A7-4D08-8AC9-EB59F02DC033}" dt="2024-01-23T17:58:59.884" v="38" actId="20577"/>
        <pc:sldMkLst>
          <pc:docMk/>
          <pc:sldMk cId="5904647" sldId="326"/>
        </pc:sldMkLst>
        <pc:spChg chg="mod">
          <ac:chgData name="Antonin Durand" userId="4584c3ee17efa042" providerId="Windows Live" clId="Web-{AF9F63AC-21A7-4D08-8AC9-EB59F02DC033}" dt="2024-01-23T17:58:59.884" v="38" actId="20577"/>
          <ac:spMkLst>
            <pc:docMk/>
            <pc:sldMk cId="5904647" sldId="326"/>
            <ac:spMk id="6" creationId="{C3567F78-7EED-4043-5ACA-254F5F2E9740}"/>
          </ac:spMkLst>
        </pc:spChg>
      </pc:sldChg>
      <pc:sldChg chg="modSp">
        <pc:chgData name="Antonin Durand" userId="4584c3ee17efa042" providerId="Windows Live" clId="Web-{AF9F63AC-21A7-4D08-8AC9-EB59F02DC033}" dt="2024-01-23T18:35:53.636" v="113" actId="1076"/>
        <pc:sldMkLst>
          <pc:docMk/>
          <pc:sldMk cId="2922829443" sldId="330"/>
        </pc:sldMkLst>
        <pc:picChg chg="mod">
          <ac:chgData name="Antonin Durand" userId="4584c3ee17efa042" providerId="Windows Live" clId="Web-{AF9F63AC-21A7-4D08-8AC9-EB59F02DC033}" dt="2024-01-23T18:35:53.636" v="113" actId="1076"/>
          <ac:picMkLst>
            <pc:docMk/>
            <pc:sldMk cId="2922829443" sldId="330"/>
            <ac:picMk id="2" creationId="{C927F7C9-8B4D-ADA4-83FC-61D53F027791}"/>
          </ac:picMkLst>
        </pc:picChg>
      </pc:sldChg>
      <pc:sldChg chg="modSp">
        <pc:chgData name="Antonin Durand" userId="4584c3ee17efa042" providerId="Windows Live" clId="Web-{AF9F63AC-21A7-4D08-8AC9-EB59F02DC033}" dt="2024-01-23T17:56:58.734" v="7" actId="1076"/>
        <pc:sldMkLst>
          <pc:docMk/>
          <pc:sldMk cId="3632435400" sldId="331"/>
        </pc:sldMkLst>
        <pc:spChg chg="mod">
          <ac:chgData name="Antonin Durand" userId="4584c3ee17efa042" providerId="Windows Live" clId="Web-{AF9F63AC-21A7-4D08-8AC9-EB59F02DC033}" dt="2024-01-23T17:56:58.734" v="7" actId="1076"/>
          <ac:spMkLst>
            <pc:docMk/>
            <pc:sldMk cId="3632435400" sldId="331"/>
            <ac:spMk id="4" creationId="{932CE2CE-9EDD-6C5B-7512-A2ECEADC45A5}"/>
          </ac:spMkLst>
        </pc:spChg>
      </pc:sldChg>
      <pc:sldChg chg="add del replId">
        <pc:chgData name="Antonin Durand" userId="4584c3ee17efa042" providerId="Windows Live" clId="Web-{AF9F63AC-21A7-4D08-8AC9-EB59F02DC033}" dt="2024-01-23T18:07:51.281" v="70"/>
        <pc:sldMkLst>
          <pc:docMk/>
          <pc:sldMk cId="3377709685" sldId="332"/>
        </pc:sldMkLst>
      </pc:sldChg>
    </pc:docChg>
  </pc:docChgLst>
  <pc:docChgLst>
    <pc:chgData name="Antonin Durand" userId="4584c3ee17efa042" providerId="Windows Live" clId="Web-{598E4852-90CC-4984-84BA-DD72EDB41581}"/>
    <pc:docChg chg="modSld">
      <pc:chgData name="Antonin Durand" userId="4584c3ee17efa042" providerId="Windows Live" clId="Web-{598E4852-90CC-4984-84BA-DD72EDB41581}" dt="2024-01-22T15:00:12.288" v="20" actId="1076"/>
      <pc:docMkLst>
        <pc:docMk/>
      </pc:docMkLst>
      <pc:sldChg chg="modSp">
        <pc:chgData name="Antonin Durand" userId="4584c3ee17efa042" providerId="Windows Live" clId="Web-{598E4852-90CC-4984-84BA-DD72EDB41581}" dt="2024-01-22T14:57:40.472" v="13" actId="20577"/>
        <pc:sldMkLst>
          <pc:docMk/>
          <pc:sldMk cId="0" sldId="262"/>
        </pc:sldMkLst>
        <pc:spChg chg="mod">
          <ac:chgData name="Antonin Durand" userId="4584c3ee17efa042" providerId="Windows Live" clId="Web-{598E4852-90CC-4984-84BA-DD72EDB41581}" dt="2024-01-22T14:57:40.472" v="13" actId="20577"/>
          <ac:spMkLst>
            <pc:docMk/>
            <pc:sldMk cId="0" sldId="262"/>
            <ac:spMk id="316" creationId="{00000000-0000-0000-0000-000000000000}"/>
          </ac:spMkLst>
        </pc:spChg>
      </pc:sldChg>
      <pc:sldChg chg="addSp delSp modSp">
        <pc:chgData name="Antonin Durand" userId="4584c3ee17efa042" providerId="Windows Live" clId="Web-{598E4852-90CC-4984-84BA-DD72EDB41581}" dt="2024-01-22T14:55:47.438" v="11" actId="1076"/>
        <pc:sldMkLst>
          <pc:docMk/>
          <pc:sldMk cId="37723851" sldId="317"/>
        </pc:sldMkLst>
        <pc:spChg chg="add del mod">
          <ac:chgData name="Antonin Durand" userId="4584c3ee17efa042" providerId="Windows Live" clId="Web-{598E4852-90CC-4984-84BA-DD72EDB41581}" dt="2024-01-22T14:55:46.734" v="10"/>
          <ac:spMkLst>
            <pc:docMk/>
            <pc:sldMk cId="37723851" sldId="317"/>
            <ac:spMk id="8" creationId="{137990C6-268A-411D-095E-893119796EA8}"/>
          </ac:spMkLst>
        </pc:spChg>
        <pc:picChg chg="add del mod">
          <ac:chgData name="Antonin Durand" userId="4584c3ee17efa042" providerId="Windows Live" clId="Web-{598E4852-90CC-4984-84BA-DD72EDB41581}" dt="2024-01-22T14:55:46.734" v="9"/>
          <ac:picMkLst>
            <pc:docMk/>
            <pc:sldMk cId="37723851" sldId="317"/>
            <ac:picMk id="10" creationId="{DDB13A39-BC88-334B-FF71-1708F646ECE9}"/>
          </ac:picMkLst>
        </pc:picChg>
        <pc:picChg chg="mod">
          <ac:chgData name="Antonin Durand" userId="4584c3ee17efa042" providerId="Windows Live" clId="Web-{598E4852-90CC-4984-84BA-DD72EDB41581}" dt="2024-01-22T14:55:47.438" v="11" actId="1076"/>
          <ac:picMkLst>
            <pc:docMk/>
            <pc:sldMk cId="37723851" sldId="317"/>
            <ac:picMk id="4098" creationId="{2399BC89-FF9C-B425-1EE5-3B1E69B9AC87}"/>
          </ac:picMkLst>
        </pc:picChg>
      </pc:sldChg>
      <pc:sldChg chg="modSp">
        <pc:chgData name="Antonin Durand" userId="4584c3ee17efa042" providerId="Windows Live" clId="Web-{598E4852-90CC-4984-84BA-DD72EDB41581}" dt="2024-01-22T15:00:12.288" v="20" actId="1076"/>
        <pc:sldMkLst>
          <pc:docMk/>
          <pc:sldMk cId="605763112" sldId="327"/>
        </pc:sldMkLst>
        <pc:picChg chg="mod">
          <ac:chgData name="Antonin Durand" userId="4584c3ee17efa042" providerId="Windows Live" clId="Web-{598E4852-90CC-4984-84BA-DD72EDB41581}" dt="2024-01-22T15:00:12.288" v="20" actId="1076"/>
          <ac:picMkLst>
            <pc:docMk/>
            <pc:sldMk cId="605763112" sldId="327"/>
            <ac:picMk id="16" creationId="{E3BA6741-8A26-FB1F-CDF4-34D220DC84EC}"/>
          </ac:picMkLst>
        </pc:picChg>
      </pc:sldChg>
    </pc:docChg>
  </pc:docChgLst>
  <pc:docChgLst>
    <pc:chgData name="Antonin Durand" userId="4584c3ee17efa042" providerId="Windows Live" clId="Web-{CB99A0DC-9B1E-47C4-84E9-0CE6012E611F}"/>
    <pc:docChg chg="modSld">
      <pc:chgData name="Antonin Durand" userId="4584c3ee17efa042" providerId="Windows Live" clId="Web-{CB99A0DC-9B1E-47C4-84E9-0CE6012E611F}" dt="2024-01-24T09:27:23.054" v="76" actId="1076"/>
      <pc:docMkLst>
        <pc:docMk/>
      </pc:docMkLst>
      <pc:sldChg chg="modSp">
        <pc:chgData name="Antonin Durand" userId="4584c3ee17efa042" providerId="Windows Live" clId="Web-{CB99A0DC-9B1E-47C4-84E9-0CE6012E611F}" dt="2024-01-24T09:17:19.456" v="75" actId="20577"/>
        <pc:sldMkLst>
          <pc:docMk/>
          <pc:sldMk cId="168825320" sldId="322"/>
        </pc:sldMkLst>
        <pc:spChg chg="mod">
          <ac:chgData name="Antonin Durand" userId="4584c3ee17efa042" providerId="Windows Live" clId="Web-{CB99A0DC-9B1E-47C4-84E9-0CE6012E611F}" dt="2024-01-24T09:17:19.456" v="75" actId="20577"/>
          <ac:spMkLst>
            <pc:docMk/>
            <pc:sldMk cId="168825320" sldId="322"/>
            <ac:spMk id="6" creationId="{0B35B2C3-30FC-CEC3-A770-B62336E3CD10}"/>
          </ac:spMkLst>
        </pc:spChg>
      </pc:sldChg>
      <pc:sldChg chg="modSp">
        <pc:chgData name="Antonin Durand" userId="4584c3ee17efa042" providerId="Windows Live" clId="Web-{CB99A0DC-9B1E-47C4-84E9-0CE6012E611F}" dt="2024-01-24T09:27:23.054" v="76" actId="1076"/>
        <pc:sldMkLst>
          <pc:docMk/>
          <pc:sldMk cId="2213833633" sldId="329"/>
        </pc:sldMkLst>
        <pc:picChg chg="mod">
          <ac:chgData name="Antonin Durand" userId="4584c3ee17efa042" providerId="Windows Live" clId="Web-{CB99A0DC-9B1E-47C4-84E9-0CE6012E611F}" dt="2024-01-24T09:27:23.054" v="76" actId="1076"/>
          <ac:picMkLst>
            <pc:docMk/>
            <pc:sldMk cId="2213833633" sldId="329"/>
            <ac:picMk id="6" creationId="{5DB8164D-4659-1996-8455-B1C618C9E59F}"/>
          </ac:picMkLst>
        </pc:picChg>
      </pc:sldChg>
      <pc:sldChg chg="modSp">
        <pc:chgData name="Antonin Durand" userId="4584c3ee17efa042" providerId="Windows Live" clId="Web-{CB99A0DC-9B1E-47C4-84E9-0CE6012E611F}" dt="2024-01-23T15:38:33.169" v="68" actId="20577"/>
        <pc:sldMkLst>
          <pc:docMk/>
          <pc:sldMk cId="2922829443" sldId="330"/>
        </pc:sldMkLst>
        <pc:spChg chg="mod">
          <ac:chgData name="Antonin Durand" userId="4584c3ee17efa042" providerId="Windows Live" clId="Web-{CB99A0DC-9B1E-47C4-84E9-0CE6012E611F}" dt="2024-01-23T15:38:33.169" v="68" actId="20577"/>
          <ac:spMkLst>
            <pc:docMk/>
            <pc:sldMk cId="2922829443" sldId="330"/>
            <ac:spMk id="9" creationId="{11429897-6917-30E2-F74E-23C08F8232AC}"/>
          </ac:spMkLst>
        </pc:spChg>
      </pc:sldChg>
    </pc:docChg>
  </pc:docChgLst>
  <pc:docChgLst>
    <pc:chgData name="MAXIME JOUGLA" userId="8ed415ce66a52e8f" providerId="LiveId" clId="{177A4286-8771-4E9B-8507-B7DDDCFD4566}"/>
    <pc:docChg chg="modSld">
      <pc:chgData name="MAXIME JOUGLA" userId="8ed415ce66a52e8f" providerId="LiveId" clId="{177A4286-8771-4E9B-8507-B7DDDCFD4566}" dt="2024-01-23T23:03:44.759" v="8"/>
      <pc:docMkLst>
        <pc:docMk/>
      </pc:docMkLst>
      <pc:sldChg chg="modSp mod">
        <pc:chgData name="MAXIME JOUGLA" userId="8ed415ce66a52e8f" providerId="LiveId" clId="{177A4286-8771-4E9B-8507-B7DDDCFD4566}" dt="2024-01-23T22:57:54.344" v="0" actId="790"/>
        <pc:sldMkLst>
          <pc:docMk/>
          <pc:sldMk cId="0" sldId="258"/>
        </pc:sldMkLst>
        <pc:spChg chg="mod">
          <ac:chgData name="MAXIME JOUGLA" userId="8ed415ce66a52e8f" providerId="LiveId" clId="{177A4286-8771-4E9B-8507-B7DDDCFD4566}" dt="2024-01-23T22:57:54.344" v="0" actId="790"/>
          <ac:spMkLst>
            <pc:docMk/>
            <pc:sldMk cId="0" sldId="258"/>
            <ac:spMk id="272" creationId="{00000000-0000-0000-0000-000000000000}"/>
          </ac:spMkLst>
        </pc:spChg>
      </pc:sldChg>
      <pc:sldChg chg="modTransition">
        <pc:chgData name="MAXIME JOUGLA" userId="8ed415ce66a52e8f" providerId="LiveId" clId="{177A4286-8771-4E9B-8507-B7DDDCFD4566}" dt="2024-01-23T22:58:34.845" v="2"/>
        <pc:sldMkLst>
          <pc:docMk/>
          <pc:sldMk cId="0" sldId="262"/>
        </pc:sldMkLst>
      </pc:sldChg>
      <pc:sldChg chg="modTransition">
        <pc:chgData name="MAXIME JOUGLA" userId="8ed415ce66a52e8f" providerId="LiveId" clId="{177A4286-8771-4E9B-8507-B7DDDCFD4566}" dt="2024-01-23T23:00:04.607" v="3"/>
        <pc:sldMkLst>
          <pc:docMk/>
          <pc:sldMk cId="3342713738" sldId="320"/>
        </pc:sldMkLst>
      </pc:sldChg>
      <pc:sldChg chg="modTransition">
        <pc:chgData name="MAXIME JOUGLA" userId="8ed415ce66a52e8f" providerId="LiveId" clId="{177A4286-8771-4E9B-8507-B7DDDCFD4566}" dt="2024-01-23T23:00:20.131" v="5"/>
        <pc:sldMkLst>
          <pc:docMk/>
          <pc:sldMk cId="168825320" sldId="322"/>
        </pc:sldMkLst>
      </pc:sldChg>
      <pc:sldChg chg="modTransition">
        <pc:chgData name="MAXIME JOUGLA" userId="8ed415ce66a52e8f" providerId="LiveId" clId="{177A4286-8771-4E9B-8507-B7DDDCFD4566}" dt="2024-01-23T23:01:03.487" v="6"/>
        <pc:sldMkLst>
          <pc:docMk/>
          <pc:sldMk cId="5904647" sldId="326"/>
        </pc:sldMkLst>
      </pc:sldChg>
      <pc:sldChg chg="modTransition">
        <pc:chgData name="MAXIME JOUGLA" userId="8ed415ce66a52e8f" providerId="LiveId" clId="{177A4286-8771-4E9B-8507-B7DDDCFD4566}" dt="2024-01-23T23:03:44.759" v="8"/>
        <pc:sldMkLst>
          <pc:docMk/>
          <pc:sldMk cId="2922829443" sldId="330"/>
        </pc:sldMkLst>
      </pc:sldChg>
    </pc:docChg>
  </pc:docChgLst>
  <pc:docChgLst>
    <pc:chgData name="William Zehren" userId="a5091b602cd977d5" providerId="Windows Live" clId="Web-{F6F99099-A38D-4770-8768-3862524910C3}"/>
    <pc:docChg chg="modSld">
      <pc:chgData name="William Zehren" userId="a5091b602cd977d5" providerId="Windows Live" clId="Web-{F6F99099-A38D-4770-8768-3862524910C3}" dt="2024-01-23T19:57:14.648" v="156" actId="20577"/>
      <pc:docMkLst>
        <pc:docMk/>
      </pc:docMkLst>
      <pc:sldChg chg="modSp">
        <pc:chgData name="William Zehren" userId="a5091b602cd977d5" providerId="Windows Live" clId="Web-{F6F99099-A38D-4770-8768-3862524910C3}" dt="2024-01-23T19:57:14.648" v="156" actId="20577"/>
        <pc:sldMkLst>
          <pc:docMk/>
          <pc:sldMk cId="168825320" sldId="322"/>
        </pc:sldMkLst>
        <pc:spChg chg="mod">
          <ac:chgData name="William Zehren" userId="a5091b602cd977d5" providerId="Windows Live" clId="Web-{F6F99099-A38D-4770-8768-3862524910C3}" dt="2024-01-23T19:57:14.648" v="156" actId="20577"/>
          <ac:spMkLst>
            <pc:docMk/>
            <pc:sldMk cId="168825320" sldId="322"/>
            <ac:spMk id="6" creationId="{0B35B2C3-30FC-CEC3-A770-B62336E3CD10}"/>
          </ac:spMkLst>
        </pc:spChg>
      </pc:sldChg>
      <pc:sldChg chg="addSp delSp modSp">
        <pc:chgData name="William Zehren" userId="a5091b602cd977d5" providerId="Windows Live" clId="Web-{F6F99099-A38D-4770-8768-3862524910C3}" dt="2024-01-23T18:37:11.987" v="34" actId="1076"/>
        <pc:sldMkLst>
          <pc:docMk/>
          <pc:sldMk cId="2922829443" sldId="330"/>
        </pc:sldMkLst>
        <pc:spChg chg="add del mod">
          <ac:chgData name="William Zehren" userId="a5091b602cd977d5" providerId="Windows Live" clId="Web-{F6F99099-A38D-4770-8768-3862524910C3}" dt="2024-01-23T18:34:49.211" v="12"/>
          <ac:spMkLst>
            <pc:docMk/>
            <pc:sldMk cId="2922829443" sldId="330"/>
            <ac:spMk id="4" creationId="{E1663E60-CE48-E7D6-D355-3F746A64B7D9}"/>
          </ac:spMkLst>
        </pc:spChg>
        <pc:spChg chg="add del mod">
          <ac:chgData name="William Zehren" userId="a5091b602cd977d5" providerId="Windows Live" clId="Web-{F6F99099-A38D-4770-8768-3862524910C3}" dt="2024-01-23T18:34:50.352" v="13"/>
          <ac:spMkLst>
            <pc:docMk/>
            <pc:sldMk cId="2922829443" sldId="330"/>
            <ac:spMk id="6" creationId="{741DB9A8-A906-3230-3B97-658978474153}"/>
          </ac:spMkLst>
        </pc:spChg>
        <pc:spChg chg="del mod">
          <ac:chgData name="William Zehren" userId="a5091b602cd977d5" providerId="Windows Live" clId="Web-{F6F99099-A38D-4770-8768-3862524910C3}" dt="2024-01-23T18:34:36.976" v="5"/>
          <ac:spMkLst>
            <pc:docMk/>
            <pc:sldMk cId="2922829443" sldId="330"/>
            <ac:spMk id="9" creationId="{11429897-6917-30E2-F74E-23C08F8232AC}"/>
          </ac:spMkLst>
        </pc:spChg>
        <pc:spChg chg="del mod">
          <ac:chgData name="William Zehren" userId="a5091b602cd977d5" providerId="Windows Live" clId="Web-{F6F99099-A38D-4770-8768-3862524910C3}" dt="2024-01-23T18:34:46.664" v="11"/>
          <ac:spMkLst>
            <pc:docMk/>
            <pc:sldMk cId="2922829443" sldId="330"/>
            <ac:spMk id="10" creationId="{14A384F6-2630-2321-43BE-BAF2ADB9C796}"/>
          </ac:spMkLst>
        </pc:spChg>
        <pc:picChg chg="add del mod">
          <ac:chgData name="William Zehren" userId="a5091b602cd977d5" providerId="Windows Live" clId="Web-{F6F99099-A38D-4770-8768-3862524910C3}" dt="2024-01-23T18:36:43.266" v="30"/>
          <ac:picMkLst>
            <pc:docMk/>
            <pc:sldMk cId="2922829443" sldId="330"/>
            <ac:picMk id="2" creationId="{C927F7C9-8B4D-ADA4-83FC-61D53F027791}"/>
          </ac:picMkLst>
        </pc:picChg>
        <pc:picChg chg="add mod">
          <ac:chgData name="William Zehren" userId="a5091b602cd977d5" providerId="Windows Live" clId="Web-{F6F99099-A38D-4770-8768-3862524910C3}" dt="2024-01-23T18:37:11.987" v="34" actId="1076"/>
          <ac:picMkLst>
            <pc:docMk/>
            <pc:sldMk cId="2922829443" sldId="330"/>
            <ac:picMk id="7" creationId="{3077A630-492A-0E75-9E30-8B37E69B1ED6}"/>
          </ac:picMkLst>
        </pc:picChg>
      </pc:sldChg>
    </pc:docChg>
  </pc:docChgLst>
  <pc:docChgLst>
    <pc:chgData name="Antonin Durand" userId="4584c3ee17efa042" providerId="Windows Live" clId="Web-{04F25E91-131D-40E2-908B-CE0827638E09}"/>
    <pc:docChg chg="modSld">
      <pc:chgData name="Antonin Durand" userId="4584c3ee17efa042" providerId="Windows Live" clId="Web-{04F25E91-131D-40E2-908B-CE0827638E09}" dt="2024-01-23T22:24:16.997" v="206" actId="20577"/>
      <pc:docMkLst>
        <pc:docMk/>
      </pc:docMkLst>
      <pc:sldChg chg="modSp">
        <pc:chgData name="Antonin Durand" userId="4584c3ee17efa042" providerId="Windows Live" clId="Web-{04F25E91-131D-40E2-908B-CE0827638E09}" dt="2024-01-23T22:24:16.997" v="206" actId="20577"/>
        <pc:sldMkLst>
          <pc:docMk/>
          <pc:sldMk cId="3313711412" sldId="319"/>
        </pc:sldMkLst>
        <pc:spChg chg="mod">
          <ac:chgData name="Antonin Durand" userId="4584c3ee17efa042" providerId="Windows Live" clId="Web-{04F25E91-131D-40E2-908B-CE0827638E09}" dt="2024-01-23T22:24:16.997" v="206" actId="20577"/>
          <ac:spMkLst>
            <pc:docMk/>
            <pc:sldMk cId="3313711412" sldId="319"/>
            <ac:spMk id="6" creationId="{767C6F92-97F3-DF67-E2DF-F6D550572559}"/>
          </ac:spMkLst>
        </pc:spChg>
      </pc:sldChg>
      <pc:sldChg chg="modSp">
        <pc:chgData name="Antonin Durand" userId="4584c3ee17efa042" providerId="Windows Live" clId="Web-{04F25E91-131D-40E2-908B-CE0827638E09}" dt="2024-01-23T22:03:37.810" v="92" actId="1076"/>
        <pc:sldMkLst>
          <pc:docMk/>
          <pc:sldMk cId="986884141" sldId="321"/>
        </pc:sldMkLst>
        <pc:spChg chg="mod">
          <ac:chgData name="Antonin Durand" userId="4584c3ee17efa042" providerId="Windows Live" clId="Web-{04F25E91-131D-40E2-908B-CE0827638E09}" dt="2024-01-23T22:03:37.810" v="92" actId="1076"/>
          <ac:spMkLst>
            <pc:docMk/>
            <pc:sldMk cId="986884141" sldId="321"/>
            <ac:spMk id="3" creationId="{C402AFF6-3720-6371-F786-1C5A917FA36E}"/>
          </ac:spMkLst>
        </pc:spChg>
      </pc:sldChg>
      <pc:sldChg chg="modSp">
        <pc:chgData name="Antonin Durand" userId="4584c3ee17efa042" providerId="Windows Live" clId="Web-{04F25E91-131D-40E2-908B-CE0827638E09}" dt="2024-01-23T22:01:21.727" v="57" actId="1076"/>
        <pc:sldMkLst>
          <pc:docMk/>
          <pc:sldMk cId="168825320" sldId="322"/>
        </pc:sldMkLst>
        <pc:spChg chg="mod">
          <ac:chgData name="Antonin Durand" userId="4584c3ee17efa042" providerId="Windows Live" clId="Web-{04F25E91-131D-40E2-908B-CE0827638E09}" dt="2024-01-23T22:01:21.727" v="57" actId="1076"/>
          <ac:spMkLst>
            <pc:docMk/>
            <pc:sldMk cId="168825320" sldId="322"/>
            <ac:spMk id="6" creationId="{0B35B2C3-30FC-CEC3-A770-B62336E3CD10}"/>
          </ac:spMkLst>
        </pc:spChg>
      </pc:sldChg>
      <pc:sldChg chg="modSp">
        <pc:chgData name="Antonin Durand" userId="4584c3ee17efa042" providerId="Windows Live" clId="Web-{04F25E91-131D-40E2-908B-CE0827638E09}" dt="2024-01-23T22:01:37.962" v="63" actId="14100"/>
        <pc:sldMkLst>
          <pc:docMk/>
          <pc:sldMk cId="2102837204" sldId="323"/>
        </pc:sldMkLst>
        <pc:spChg chg="mod">
          <ac:chgData name="Antonin Durand" userId="4584c3ee17efa042" providerId="Windows Live" clId="Web-{04F25E91-131D-40E2-908B-CE0827638E09}" dt="2024-01-23T22:01:37.962" v="63" actId="14100"/>
          <ac:spMkLst>
            <pc:docMk/>
            <pc:sldMk cId="2102837204" sldId="323"/>
            <ac:spMk id="3" creationId="{9BDADD67-D61F-ED5F-8683-5478899C19E4}"/>
          </ac:spMkLst>
        </pc:spChg>
      </pc:sldChg>
      <pc:sldChg chg="modSp">
        <pc:chgData name="Antonin Durand" userId="4584c3ee17efa042" providerId="Windows Live" clId="Web-{04F25E91-131D-40E2-908B-CE0827638E09}" dt="2024-01-23T22:01:54.213" v="66" actId="1076"/>
        <pc:sldMkLst>
          <pc:docMk/>
          <pc:sldMk cId="5904647" sldId="326"/>
        </pc:sldMkLst>
        <pc:spChg chg="mod">
          <ac:chgData name="Antonin Durand" userId="4584c3ee17efa042" providerId="Windows Live" clId="Web-{04F25E91-131D-40E2-908B-CE0827638E09}" dt="2024-01-23T22:01:54.213" v="66" actId="1076"/>
          <ac:spMkLst>
            <pc:docMk/>
            <pc:sldMk cId="5904647" sldId="326"/>
            <ac:spMk id="6" creationId="{C3567F78-7EED-4043-5ACA-254F5F2E9740}"/>
          </ac:spMkLst>
        </pc:spChg>
      </pc:sldChg>
      <pc:sldChg chg="modSp">
        <pc:chgData name="Antonin Durand" userId="4584c3ee17efa042" providerId="Windows Live" clId="Web-{04F25E91-131D-40E2-908B-CE0827638E09}" dt="2024-01-23T22:02:09.760" v="71" actId="1076"/>
        <pc:sldMkLst>
          <pc:docMk/>
          <pc:sldMk cId="605763112" sldId="327"/>
        </pc:sldMkLst>
        <pc:spChg chg="mod">
          <ac:chgData name="Antonin Durand" userId="4584c3ee17efa042" providerId="Windows Live" clId="Web-{04F25E91-131D-40E2-908B-CE0827638E09}" dt="2024-01-23T22:02:09.760" v="71" actId="1076"/>
          <ac:spMkLst>
            <pc:docMk/>
            <pc:sldMk cId="605763112" sldId="327"/>
            <ac:spMk id="10" creationId="{145B74AF-F835-AFC2-BBCD-4016786269E4}"/>
          </ac:spMkLst>
        </pc:spChg>
      </pc:sldChg>
      <pc:sldChg chg="modSp">
        <pc:chgData name="Antonin Durand" userId="4584c3ee17efa042" providerId="Windows Live" clId="Web-{04F25E91-131D-40E2-908B-CE0827638E09}" dt="2024-01-23T22:02:22.323" v="75" actId="14100"/>
        <pc:sldMkLst>
          <pc:docMk/>
          <pc:sldMk cId="2213365187" sldId="328"/>
        </pc:sldMkLst>
        <pc:spChg chg="mod">
          <ac:chgData name="Antonin Durand" userId="4584c3ee17efa042" providerId="Windows Live" clId="Web-{04F25E91-131D-40E2-908B-CE0827638E09}" dt="2024-01-23T22:02:22.323" v="75" actId="14100"/>
          <ac:spMkLst>
            <pc:docMk/>
            <pc:sldMk cId="2213365187" sldId="328"/>
            <ac:spMk id="3" creationId="{465B24D9-1441-7C5E-C6D2-5393331025E3}"/>
          </ac:spMkLst>
        </pc:spChg>
      </pc:sldChg>
      <pc:sldChg chg="modSp">
        <pc:chgData name="Antonin Durand" userId="4584c3ee17efa042" providerId="Windows Live" clId="Web-{04F25E91-131D-40E2-908B-CE0827638E09}" dt="2024-01-23T22:02:40.886" v="81" actId="1076"/>
        <pc:sldMkLst>
          <pc:docMk/>
          <pc:sldMk cId="2213833633" sldId="329"/>
        </pc:sldMkLst>
        <pc:spChg chg="mod">
          <ac:chgData name="Antonin Durand" userId="4584c3ee17efa042" providerId="Windows Live" clId="Web-{04F25E91-131D-40E2-908B-CE0827638E09}" dt="2024-01-23T22:02:34.402" v="79" actId="1076"/>
          <ac:spMkLst>
            <pc:docMk/>
            <pc:sldMk cId="2213833633" sldId="329"/>
            <ac:spMk id="3" creationId="{C9330288-8844-D126-602C-9C5FC6FC462E}"/>
          </ac:spMkLst>
        </pc:spChg>
        <pc:picChg chg="mod">
          <ac:chgData name="Antonin Durand" userId="4584c3ee17efa042" providerId="Windows Live" clId="Web-{04F25E91-131D-40E2-908B-CE0827638E09}" dt="2024-01-23T22:02:40.886" v="81" actId="1076"/>
          <ac:picMkLst>
            <pc:docMk/>
            <pc:sldMk cId="2213833633" sldId="329"/>
            <ac:picMk id="6" creationId="{5DB8164D-4659-1996-8455-B1C618C9E59F}"/>
          </ac:picMkLst>
        </pc:picChg>
      </pc:sldChg>
      <pc:sldChg chg="modSp">
        <pc:chgData name="Antonin Durand" userId="4584c3ee17efa042" providerId="Windows Live" clId="Web-{04F25E91-131D-40E2-908B-CE0827638E09}" dt="2024-01-23T22:02:53.074" v="83" actId="14100"/>
        <pc:sldMkLst>
          <pc:docMk/>
          <pc:sldMk cId="3632435400" sldId="331"/>
        </pc:sldMkLst>
        <pc:spChg chg="mod">
          <ac:chgData name="Antonin Durand" userId="4584c3ee17efa042" providerId="Windows Live" clId="Web-{04F25E91-131D-40E2-908B-CE0827638E09}" dt="2024-01-23T22:02:53.074" v="83" actId="14100"/>
          <ac:spMkLst>
            <pc:docMk/>
            <pc:sldMk cId="3632435400" sldId="331"/>
            <ac:spMk id="4" creationId="{932CE2CE-9EDD-6C5B-7512-A2ECEADC45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68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14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828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73550" y="128550"/>
            <a:ext cx="8796900" cy="4886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0463" y="1528800"/>
            <a:ext cx="4686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0463" y="3138900"/>
            <a:ext cx="4686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9988" y="2340725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3256565" y="2340725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719988" y="4068500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3256565" y="4068500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719988" y="2020308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6"/>
          </p:nvPr>
        </p:nvSpPr>
        <p:spPr>
          <a:xfrm>
            <a:off x="719988" y="3748008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7"/>
          </p:nvPr>
        </p:nvSpPr>
        <p:spPr>
          <a:xfrm>
            <a:off x="3256565" y="2020308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8"/>
          </p:nvPr>
        </p:nvSpPr>
        <p:spPr>
          <a:xfrm>
            <a:off x="3256565" y="3748008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9" name="Google Shape;159;p22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160" name="Google Shape;160;p22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/>
          <p:nvPr/>
        </p:nvSpPr>
        <p:spPr>
          <a:xfrm>
            <a:off x="173550" y="128550"/>
            <a:ext cx="8796900" cy="4886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3463500" y="64842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3463450" y="1873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3214650" y="37208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nek Latin"/>
                <a:ea typeface="Anek Latin"/>
                <a:cs typeface="Anek Latin"/>
                <a:sym typeface="Anek Latin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rPr>
              <a:t> </a:t>
            </a:r>
            <a:endParaRPr sz="1200" u="sng">
              <a:solidFill>
                <a:schemeClr val="dk1"/>
              </a:solidFill>
              <a:latin typeface="Anek Latin Light"/>
              <a:ea typeface="Anek Latin Light"/>
              <a:cs typeface="Anek Latin Light"/>
              <a:sym typeface="Anek Latin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225" name="Google Shape;225;p28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8"/>
          <p:cNvGrpSpPr/>
          <p:nvPr/>
        </p:nvGrpSpPr>
        <p:grpSpPr>
          <a:xfrm flipH="1">
            <a:off x="8780938" y="-32475"/>
            <a:ext cx="363069" cy="5208425"/>
            <a:chOff x="156613" y="-32462"/>
            <a:chExt cx="363069" cy="5208425"/>
          </a:xfrm>
        </p:grpSpPr>
        <p:sp>
          <p:nvSpPr>
            <p:cNvPr id="228" name="Google Shape;228;p28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10800000"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173550" y="128550"/>
            <a:ext cx="8796900" cy="4886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-287425" y="0"/>
            <a:ext cx="2403898" cy="5143607"/>
          </a:xfrm>
          <a:custGeom>
            <a:avLst/>
            <a:gdLst/>
            <a:ahLst/>
            <a:cxnLst/>
            <a:rect l="l" t="t" r="r" b="b"/>
            <a:pathLst>
              <a:path w="84148" h="180051" extrusionOk="0">
                <a:moveTo>
                  <a:pt x="9647" y="1"/>
                </a:moveTo>
                <a:lnTo>
                  <a:pt x="9647" y="180051"/>
                </a:lnTo>
                <a:lnTo>
                  <a:pt x="84148" y="180051"/>
                </a:lnTo>
                <a:cubicBezTo>
                  <a:pt x="83892" y="172007"/>
                  <a:pt x="80486" y="163357"/>
                  <a:pt x="72809" y="154142"/>
                </a:cubicBezTo>
                <a:cubicBezTo>
                  <a:pt x="23916" y="95450"/>
                  <a:pt x="0" y="51048"/>
                  <a:pt x="545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rot="10800000">
            <a:off x="7015725" y="0"/>
            <a:ext cx="2403898" cy="5143607"/>
          </a:xfrm>
          <a:custGeom>
            <a:avLst/>
            <a:gdLst/>
            <a:ahLst/>
            <a:cxnLst/>
            <a:rect l="l" t="t" r="r" b="b"/>
            <a:pathLst>
              <a:path w="84148" h="180051" extrusionOk="0">
                <a:moveTo>
                  <a:pt x="9647" y="1"/>
                </a:moveTo>
                <a:lnTo>
                  <a:pt x="9647" y="180051"/>
                </a:lnTo>
                <a:lnTo>
                  <a:pt x="84148" y="180051"/>
                </a:lnTo>
                <a:cubicBezTo>
                  <a:pt x="83892" y="172007"/>
                  <a:pt x="80486" y="163357"/>
                  <a:pt x="72809" y="154142"/>
                </a:cubicBezTo>
                <a:cubicBezTo>
                  <a:pt x="23916" y="95450"/>
                  <a:pt x="0" y="51048"/>
                  <a:pt x="54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10800000" flipH="1"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73550" y="128550"/>
            <a:ext cx="8796900" cy="4886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423125" y="2071850"/>
            <a:ext cx="3966300" cy="15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613675" y="977450"/>
            <a:ext cx="1585200" cy="1094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3125" y="3791050"/>
            <a:ext cx="3966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3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23" name="Google Shape;23;p4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4010325" y="1949600"/>
            <a:ext cx="3538500" cy="17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ek Latin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43" name="Google Shape;43;p7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713225" y="1302500"/>
            <a:ext cx="3063300" cy="3063300"/>
          </a:xfrm>
          <a:prstGeom prst="rect">
            <a:avLst/>
          </a:prstGeom>
          <a:noFill/>
          <a:ln>
            <a:noFill/>
          </a:ln>
          <a:effectLst>
            <a:outerShdw dist="57150" dir="2400000" algn="bl" rotWithShape="0">
              <a:schemeClr val="dk1"/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10800000" flipH="1"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173550" y="128550"/>
            <a:ext cx="8796900" cy="4886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35375" y="1703550"/>
            <a:ext cx="4634700" cy="17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471125" y="1682611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"/>
          </p:nvPr>
        </p:nvSpPr>
        <p:spPr>
          <a:xfrm>
            <a:off x="1471125" y="2810829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1471125" y="4064061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1383950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2512167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765400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1471125" y="1383950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1471129" y="2512162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1471127" y="3765400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" name="Google Shape;75;p13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76" name="Google Shape;76;p13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5368800" y="1682536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5368800" y="2810754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5"/>
          </p:nvPr>
        </p:nvSpPr>
        <p:spPr>
          <a:xfrm>
            <a:off x="5368800" y="4063986"/>
            <a:ext cx="267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6" hasCustomPrompt="1"/>
          </p:nvPr>
        </p:nvSpPr>
        <p:spPr>
          <a:xfrm>
            <a:off x="4611025" y="1383875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1025" y="2512092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8" hasCustomPrompt="1"/>
          </p:nvPr>
        </p:nvSpPr>
        <p:spPr>
          <a:xfrm>
            <a:off x="4611025" y="3765325"/>
            <a:ext cx="757800" cy="8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5368800" y="1383875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5368804" y="2512087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5368802" y="3765325"/>
            <a:ext cx="267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nek Latin Medium"/>
                <a:ea typeface="Anek Latin Medium"/>
                <a:cs typeface="Anek Latin Medium"/>
                <a:sym typeface="Anek Lat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1063425" y="1640388"/>
            <a:ext cx="27357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1063425" y="2697913"/>
            <a:ext cx="2735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103" name="Google Shape;103;p16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4183677" y="1879500"/>
            <a:ext cx="3274500" cy="18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720000" y="1879500"/>
            <a:ext cx="3274500" cy="18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-12" y="-32462"/>
            <a:ext cx="363069" cy="5208425"/>
            <a:chOff x="156613" y="-32462"/>
            <a:chExt cx="363069" cy="5208425"/>
          </a:xfrm>
        </p:grpSpPr>
        <p:sp>
          <p:nvSpPr>
            <p:cNvPr id="125" name="Google Shape;125;p19"/>
            <p:cNvSpPr/>
            <p:nvPr/>
          </p:nvSpPr>
          <p:spPr>
            <a:xfrm>
              <a:off x="156613" y="-32462"/>
              <a:ext cx="363069" cy="4769219"/>
            </a:xfrm>
            <a:custGeom>
              <a:avLst/>
              <a:gdLst/>
              <a:ahLst/>
              <a:cxnLst/>
              <a:rect l="l" t="t" r="r" b="b"/>
              <a:pathLst>
                <a:path w="12551" h="164868" extrusionOk="0">
                  <a:moveTo>
                    <a:pt x="0" y="1"/>
                  </a:moveTo>
                  <a:lnTo>
                    <a:pt x="1757" y="164868"/>
                  </a:lnTo>
                  <a:cubicBezTo>
                    <a:pt x="1757" y="164868"/>
                    <a:pt x="12550" y="149734"/>
                    <a:pt x="8511" y="124300"/>
                  </a:cubicBezTo>
                  <a:cubicBezTo>
                    <a:pt x="4471" y="98866"/>
                    <a:pt x="2569" y="79851"/>
                    <a:pt x="7560" y="57508"/>
                  </a:cubicBezTo>
                  <a:cubicBezTo>
                    <a:pt x="10802" y="42997"/>
                    <a:pt x="7384" y="16672"/>
                    <a:pt x="4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156613" y="-32462"/>
              <a:ext cx="312272" cy="5208425"/>
            </a:xfrm>
            <a:custGeom>
              <a:avLst/>
              <a:gdLst/>
              <a:ahLst/>
              <a:cxnLst/>
              <a:rect l="l" t="t" r="r" b="b"/>
              <a:pathLst>
                <a:path w="10795" h="180051" extrusionOk="0">
                  <a:moveTo>
                    <a:pt x="1" y="1"/>
                  </a:moveTo>
                  <a:lnTo>
                    <a:pt x="1" y="180049"/>
                  </a:lnTo>
                  <a:lnTo>
                    <a:pt x="1" y="180049"/>
                  </a:lnTo>
                  <a:cubicBezTo>
                    <a:pt x="126" y="179874"/>
                    <a:pt x="10770" y="164768"/>
                    <a:pt x="6754" y="139484"/>
                  </a:cubicBezTo>
                  <a:cubicBezTo>
                    <a:pt x="2713" y="114051"/>
                    <a:pt x="811" y="95037"/>
                    <a:pt x="5803" y="72693"/>
                  </a:cubicBezTo>
                  <a:cubicBezTo>
                    <a:pt x="10794" y="50349"/>
                    <a:pt x="1" y="1"/>
                    <a:pt x="1" y="1"/>
                  </a:cubicBezTo>
                  <a:close/>
                  <a:moveTo>
                    <a:pt x="1" y="180049"/>
                  </a:moveTo>
                  <a:lnTo>
                    <a:pt x="1" y="180049"/>
                  </a:lnTo>
                  <a:cubicBezTo>
                    <a:pt x="1" y="180050"/>
                    <a:pt x="0" y="180051"/>
                    <a:pt x="0" y="180051"/>
                  </a:cubicBezTo>
                  <a:lnTo>
                    <a:pt x="1" y="180051"/>
                  </a:lnTo>
                  <a:lnTo>
                    <a:pt x="1" y="1800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BDD4E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●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○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■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●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○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■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●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○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Char char="■"/>
              <a:defRPr sz="1200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8" r:id="rId6"/>
    <p:sldLayoutId id="2147483659" r:id="rId7"/>
    <p:sldLayoutId id="2147483662" r:id="rId8"/>
    <p:sldLayoutId id="2147483665" r:id="rId9"/>
    <p:sldLayoutId id="2147483668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1608064" y="1557828"/>
            <a:ext cx="6164506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346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SAE S5</a:t>
            </a:r>
            <a:endParaRPr>
              <a:solidFill>
                <a:srgbClr val="002346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3296946" y="2962111"/>
            <a:ext cx="2550108" cy="1730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Antonin Durand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Benjamin Parciany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Maxime Jougla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William Zehren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33"/>
          <p:cNvGrpSpPr/>
          <p:nvPr/>
        </p:nvGrpSpPr>
        <p:grpSpPr>
          <a:xfrm>
            <a:off x="-287425" y="0"/>
            <a:ext cx="3311110" cy="5143607"/>
            <a:chOff x="-287425" y="0"/>
            <a:chExt cx="3311110" cy="5143607"/>
          </a:xfrm>
        </p:grpSpPr>
        <p:sp>
          <p:nvSpPr>
            <p:cNvPr id="248" name="Google Shape;248;p33"/>
            <p:cNvSpPr/>
            <p:nvPr/>
          </p:nvSpPr>
          <p:spPr>
            <a:xfrm rot="10800000" flipH="1"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D4B214AA-28E5-05F2-91E3-9D69D36F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13" y="46898"/>
            <a:ext cx="3751943" cy="1003645"/>
          </a:xfrm>
          <a:prstGeom prst="rect">
            <a:avLst/>
          </a:prstGeom>
        </p:spPr>
      </p:pic>
      <p:pic>
        <p:nvPicPr>
          <p:cNvPr id="1026" name="Picture 2" descr="IUT de Vélizy - Rambouillet">
            <a:extLst>
              <a:ext uri="{FF2B5EF4-FFF2-40B4-BE49-F238E27FC236}">
                <a16:creationId xmlns:a16="http://schemas.microsoft.com/office/drawing/2014/main" id="{04FC01EC-258B-9EDD-92F5-0791BC7B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17" y="4326991"/>
            <a:ext cx="4453683" cy="81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oogle Shape;310;p38">
            <a:extLst>
              <a:ext uri="{FF2B5EF4-FFF2-40B4-BE49-F238E27FC236}">
                <a16:creationId xmlns:a16="http://schemas.microsoft.com/office/drawing/2014/main" id="{0E27EB66-C4E4-2609-52FB-8D08B57E02E5}"/>
              </a:ext>
            </a:extLst>
          </p:cNvPr>
          <p:cNvCxnSpPr/>
          <p:nvPr/>
        </p:nvCxnSpPr>
        <p:spPr>
          <a:xfrm>
            <a:off x="4188600" y="2962111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EF316EA-0F67-F826-D6AD-00E170A8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Ressources à disposition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767C6F92-97F3-DF67-E2DF-F6D550572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Salle E51 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Suite </a:t>
            </a:r>
            <a:r>
              <a:rPr lang="fr-FR" sz="1600" err="1">
                <a:latin typeface="Poppins"/>
                <a:cs typeface="Poppins"/>
              </a:rPr>
              <a:t>JetBrains</a:t>
            </a:r>
            <a:r>
              <a:rPr lang="fr-FR" sz="1600">
                <a:latin typeface="Poppins"/>
                <a:cs typeface="Poppins"/>
              </a:rPr>
              <a:t> 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Cluster Hat</a:t>
            </a:r>
          </a:p>
        </p:txBody>
      </p:sp>
      <p:sp>
        <p:nvSpPr>
          <p:cNvPr id="8" name="AutoShape 2" descr="JetBrains Brand Assets - JetBrains">
            <a:extLst>
              <a:ext uri="{FF2B5EF4-FFF2-40B4-BE49-F238E27FC236}">
                <a16:creationId xmlns:a16="http://schemas.microsoft.com/office/drawing/2014/main" id="{C6540B5D-5950-6A99-25D7-E045BC7199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0600" y="194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2" name="Picture 4" descr="JetBrains logo transparent PNG - StickPNG">
            <a:extLst>
              <a:ext uri="{FF2B5EF4-FFF2-40B4-BE49-F238E27FC236}">
                <a16:creationId xmlns:a16="http://schemas.microsoft.com/office/drawing/2014/main" id="{44EA03BC-A3A6-3CCA-4072-25844146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07" y="1711627"/>
            <a:ext cx="2930675" cy="29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04;p38">
            <a:extLst>
              <a:ext uri="{FF2B5EF4-FFF2-40B4-BE49-F238E27FC236}">
                <a16:creationId xmlns:a16="http://schemas.microsoft.com/office/drawing/2014/main" id="{D1F8162F-293D-E16A-4BCD-E98799DD20F0}"/>
              </a:ext>
            </a:extLst>
          </p:cNvPr>
          <p:cNvSpPr txBox="1">
            <a:spLocks/>
          </p:cNvSpPr>
          <p:nvPr/>
        </p:nvSpPr>
        <p:spPr>
          <a:xfrm>
            <a:off x="5730310" y="84226"/>
            <a:ext cx="341369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Environnement de développement</a:t>
            </a:r>
          </a:p>
        </p:txBody>
      </p:sp>
      <p:cxnSp>
        <p:nvCxnSpPr>
          <p:cNvPr id="11" name="Google Shape;310;p38">
            <a:extLst>
              <a:ext uri="{FF2B5EF4-FFF2-40B4-BE49-F238E27FC236}">
                <a16:creationId xmlns:a16="http://schemas.microsoft.com/office/drawing/2014/main" id="{81FCB031-FEE5-79EE-01D8-9B41E7FAEC6A}"/>
              </a:ext>
            </a:extLst>
          </p:cNvPr>
          <p:cNvCxnSpPr/>
          <p:nvPr/>
        </p:nvCxnSpPr>
        <p:spPr>
          <a:xfrm>
            <a:off x="7004075" y="386069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05;p38">
            <a:extLst>
              <a:ext uri="{FF2B5EF4-FFF2-40B4-BE49-F238E27FC236}">
                <a16:creationId xmlns:a16="http://schemas.microsoft.com/office/drawing/2014/main" id="{6A256DBD-2B7D-6709-5566-F838966581EC}"/>
              </a:ext>
            </a:extLst>
          </p:cNvPr>
          <p:cNvSpPr txBox="1">
            <a:spLocks/>
          </p:cNvSpPr>
          <p:nvPr/>
        </p:nvSpPr>
        <p:spPr>
          <a:xfrm>
            <a:off x="5386181" y="113704"/>
            <a:ext cx="34412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03</a:t>
            </a:r>
          </a:p>
        </p:txBody>
      </p:sp>
      <p:pic>
        <p:nvPicPr>
          <p:cNvPr id="13" name="Image 12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67591BF5-4B81-C2B9-0016-02CEEAB7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4F0B698-525B-C2AE-55A6-36D50C25C695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 1" descr="Une image contenant intérieur, ordinateur, meubles, mur&#10;&#10;Description générée automatiquement">
            <a:extLst>
              <a:ext uri="{FF2B5EF4-FFF2-40B4-BE49-F238E27FC236}">
                <a16:creationId xmlns:a16="http://schemas.microsoft.com/office/drawing/2014/main" id="{158D0EC6-6751-B055-A878-FD922857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6" y="1498146"/>
            <a:ext cx="3550105" cy="26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1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160B1-CE74-12D3-6FBB-A9745C75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Architecture du Cluster Hat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806AD9-605E-BFD0-68C9-1E207165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324" y="1949600"/>
            <a:ext cx="3623963" cy="1769100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4 RPI Zero : armv6, 32 bits, 1 coeur, 1 thread, 512Mo Ram</a:t>
            </a:r>
          </a:p>
          <a:p>
            <a:pPr>
              <a:buSzPct val="200000"/>
              <a:buBlip>
                <a:blip r:embed="rId2"/>
              </a:buBlip>
            </a:pPr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RPI Principal : </a:t>
            </a: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armv7, 32 bits, 4 coeurs, 4 threads, 4Go Ram</a:t>
            </a:r>
          </a:p>
        </p:txBody>
      </p:sp>
      <p:pic>
        <p:nvPicPr>
          <p:cNvPr id="10" name="Image 9" descr="Une image contenant Appareils électroniques, Ingénierie électronique, Composant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BBFA2C13-E15D-1CC9-8E22-ECAE2926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50" y="771262"/>
            <a:ext cx="4151723" cy="412577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3702CF3-56A7-A806-9260-8BF560DA5F5F}"/>
              </a:ext>
            </a:extLst>
          </p:cNvPr>
          <p:cNvCxnSpPr>
            <a:cxnSpLocks/>
          </p:cNvCxnSpPr>
          <p:nvPr/>
        </p:nvCxnSpPr>
        <p:spPr>
          <a:xfrm flipH="1">
            <a:off x="3286125" y="2333625"/>
            <a:ext cx="104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FF59765-AED4-5C80-D6D5-A56352D44278}"/>
              </a:ext>
            </a:extLst>
          </p:cNvPr>
          <p:cNvCxnSpPr>
            <a:cxnSpLocks/>
          </p:cNvCxnSpPr>
          <p:nvPr/>
        </p:nvCxnSpPr>
        <p:spPr>
          <a:xfrm flipH="1">
            <a:off x="3038475" y="2333625"/>
            <a:ext cx="1297098" cy="14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9963E26-92B4-06D1-4B4B-C12F1BB37305}"/>
              </a:ext>
            </a:extLst>
          </p:cNvPr>
          <p:cNvCxnSpPr>
            <a:cxnSpLocks/>
          </p:cNvCxnSpPr>
          <p:nvPr/>
        </p:nvCxnSpPr>
        <p:spPr>
          <a:xfrm flipH="1">
            <a:off x="2800350" y="2333625"/>
            <a:ext cx="1535223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E2A988D-ABA7-2AC6-DB02-60CA3CA13A3F}"/>
              </a:ext>
            </a:extLst>
          </p:cNvPr>
          <p:cNvCxnSpPr>
            <a:cxnSpLocks/>
          </p:cNvCxnSpPr>
          <p:nvPr/>
        </p:nvCxnSpPr>
        <p:spPr>
          <a:xfrm flipH="1">
            <a:off x="2628900" y="2333625"/>
            <a:ext cx="1706673" cy="333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304;p38">
            <a:extLst>
              <a:ext uri="{FF2B5EF4-FFF2-40B4-BE49-F238E27FC236}">
                <a16:creationId xmlns:a16="http://schemas.microsoft.com/office/drawing/2014/main" id="{9182E244-E7C1-0B4C-9453-D76002146F32}"/>
              </a:ext>
            </a:extLst>
          </p:cNvPr>
          <p:cNvSpPr txBox="1">
            <a:spLocks/>
          </p:cNvSpPr>
          <p:nvPr/>
        </p:nvSpPr>
        <p:spPr>
          <a:xfrm>
            <a:off x="596635" y="4716638"/>
            <a:ext cx="341369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Environnement de développement</a:t>
            </a:r>
          </a:p>
        </p:txBody>
      </p:sp>
      <p:cxnSp>
        <p:nvCxnSpPr>
          <p:cNvPr id="31" name="Google Shape;310;p38">
            <a:extLst>
              <a:ext uri="{FF2B5EF4-FFF2-40B4-BE49-F238E27FC236}">
                <a16:creationId xmlns:a16="http://schemas.microsoft.com/office/drawing/2014/main" id="{433501E5-9A00-4388-0219-4ECE23D4B6E8}"/>
              </a:ext>
            </a:extLst>
          </p:cNvPr>
          <p:cNvCxnSpPr/>
          <p:nvPr/>
        </p:nvCxnSpPr>
        <p:spPr>
          <a:xfrm>
            <a:off x="1870400" y="5018481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05;p38">
            <a:extLst>
              <a:ext uri="{FF2B5EF4-FFF2-40B4-BE49-F238E27FC236}">
                <a16:creationId xmlns:a16="http://schemas.microsoft.com/office/drawing/2014/main" id="{A97E7E22-7594-8C34-F218-A8BBE64DBCF7}"/>
              </a:ext>
            </a:extLst>
          </p:cNvPr>
          <p:cNvSpPr txBox="1">
            <a:spLocks/>
          </p:cNvSpPr>
          <p:nvPr/>
        </p:nvSpPr>
        <p:spPr>
          <a:xfrm>
            <a:off x="252506" y="4746116"/>
            <a:ext cx="34412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B0D21D-42A0-C641-292F-C6C6D4FA2A89}"/>
              </a:ext>
            </a:extLst>
          </p:cNvPr>
          <p:cNvSpPr txBox="1"/>
          <p:nvPr/>
        </p:nvSpPr>
        <p:spPr>
          <a:xfrm>
            <a:off x="15132260" y="1571977"/>
            <a:ext cx="1733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196" name="Picture 4" descr="Download Raspberry Pi Logo in SVG Vector or PNG File Format - Logo.wine">
            <a:extLst>
              <a:ext uri="{FF2B5EF4-FFF2-40B4-BE49-F238E27FC236}">
                <a16:creationId xmlns:a16="http://schemas.microsoft.com/office/drawing/2014/main" id="{1D2DAB16-0EF8-4586-3F92-1D232CEB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23" y="-175877"/>
            <a:ext cx="2653652" cy="17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F1D5B60C-AFBB-D9CD-9B64-BFBE8C36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151F43D-3643-7F3A-3685-D03A3BBDFDB4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1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F30E0-A613-CEE0-64EC-F95CC88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Installation du Cluster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02AFF6-3720-6371-F786-1C5A917FA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6535" y="1200934"/>
            <a:ext cx="5101290" cy="2748876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Images pour Cluster Hat sur </a:t>
            </a:r>
            <a:r>
              <a:rPr lang="fr-FR" sz="1600" b="1" err="1">
                <a:latin typeface="Poppins"/>
                <a:cs typeface="Poppins"/>
              </a:rPr>
              <a:t>clusterctrl</a:t>
            </a:r>
            <a:r>
              <a:rPr lang="fr-FR" sz="1600">
                <a:latin typeface="Poppins"/>
                <a:cs typeface="Poppins"/>
              </a:rPr>
              <a:t>, avantages : commandes pour manipuler le cluster, sous réseau pour le cluster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Images flashées avec </a:t>
            </a:r>
            <a:r>
              <a:rPr lang="fr-FR" sz="1600" b="1">
                <a:latin typeface="Poppins"/>
                <a:cs typeface="Poppins"/>
              </a:rPr>
              <a:t>Pi Imager</a:t>
            </a:r>
            <a:r>
              <a:rPr lang="fr-FR" sz="1600">
                <a:latin typeface="Poppins"/>
                <a:cs typeface="Poppins"/>
              </a:rPr>
              <a:t> : personnaliser chaque image pour créer un user, activer le SSH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Configuration du service SSH entre RPI sans connexion pour la suite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Accès au cluster à distance : adresse IP fixe pour le RPI principal, redirection de ports vers le RPI</a:t>
            </a:r>
          </a:p>
          <a:p>
            <a:endParaRPr lang="fr-FR"/>
          </a:p>
        </p:txBody>
      </p:sp>
      <p:pic>
        <p:nvPicPr>
          <p:cNvPr id="9218" name="Picture 2" descr="Port Forwarding - Teltonika Networks Wiki">
            <a:extLst>
              <a:ext uri="{FF2B5EF4-FFF2-40B4-BE49-F238E27FC236}">
                <a16:creationId xmlns:a16="http://schemas.microsoft.com/office/drawing/2014/main" id="{DB4E5600-0F1C-A060-840A-3739DE0A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38275"/>
            <a:ext cx="3743625" cy="274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04;p38">
            <a:extLst>
              <a:ext uri="{FF2B5EF4-FFF2-40B4-BE49-F238E27FC236}">
                <a16:creationId xmlns:a16="http://schemas.microsoft.com/office/drawing/2014/main" id="{A6DAE28C-0D2F-7311-E54D-8F820E42F6F2}"/>
              </a:ext>
            </a:extLst>
          </p:cNvPr>
          <p:cNvSpPr txBox="1">
            <a:spLocks/>
          </p:cNvSpPr>
          <p:nvPr/>
        </p:nvSpPr>
        <p:spPr>
          <a:xfrm>
            <a:off x="5730310" y="86876"/>
            <a:ext cx="341369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Environnement de développement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A40DADC7-F64E-EB2A-A289-32EA24CFF7FC}"/>
              </a:ext>
            </a:extLst>
          </p:cNvPr>
          <p:cNvCxnSpPr/>
          <p:nvPr/>
        </p:nvCxnSpPr>
        <p:spPr>
          <a:xfrm>
            <a:off x="7004075" y="388719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5;p38">
            <a:extLst>
              <a:ext uri="{FF2B5EF4-FFF2-40B4-BE49-F238E27FC236}">
                <a16:creationId xmlns:a16="http://schemas.microsoft.com/office/drawing/2014/main" id="{E869EED9-6244-2419-F7AB-11E9ADC590AB}"/>
              </a:ext>
            </a:extLst>
          </p:cNvPr>
          <p:cNvSpPr txBox="1">
            <a:spLocks/>
          </p:cNvSpPr>
          <p:nvPr/>
        </p:nvSpPr>
        <p:spPr>
          <a:xfrm>
            <a:off x="5386181" y="116354"/>
            <a:ext cx="34412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03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9105336E-C9E4-A372-D3BD-2722B05E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4B48BE-626E-4800-AD90-8EAD5B2EEBAE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84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0B0C-57FC-8588-39D5-205CF16A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14" y="2098354"/>
            <a:ext cx="5646764" cy="946791"/>
          </a:xfrm>
        </p:spPr>
        <p:txBody>
          <a:bodyPr/>
          <a:lstStyle/>
          <a:p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D552272-9922-16C0-AC4E-BA775F1C2D4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94544" y="1003954"/>
            <a:ext cx="1585200" cy="1094400"/>
          </a:xfrm>
          <a:solidFill>
            <a:srgbClr val="002346"/>
          </a:solidFill>
        </p:spPr>
        <p:txBody>
          <a:bodyPr/>
          <a:lstStyle/>
          <a:p>
            <a:r>
              <a:rPr lang="fr-FR"/>
              <a:t>04</a:t>
            </a:r>
          </a:p>
        </p:txBody>
      </p:sp>
      <p:grpSp>
        <p:nvGrpSpPr>
          <p:cNvPr id="5" name="Google Shape;307;p38">
            <a:extLst>
              <a:ext uri="{FF2B5EF4-FFF2-40B4-BE49-F238E27FC236}">
                <a16:creationId xmlns:a16="http://schemas.microsoft.com/office/drawing/2014/main" id="{29FF2509-E154-649E-6C45-447E55EF98F9}"/>
              </a:ext>
            </a:extLst>
          </p:cNvPr>
          <p:cNvGrpSpPr/>
          <p:nvPr/>
        </p:nvGrpSpPr>
        <p:grpSpPr>
          <a:xfrm flipH="1">
            <a:off x="6018405" y="0"/>
            <a:ext cx="3394761" cy="5143607"/>
            <a:chOff x="-287425" y="0"/>
            <a:chExt cx="3311110" cy="5143607"/>
          </a:xfrm>
        </p:grpSpPr>
        <p:sp>
          <p:nvSpPr>
            <p:cNvPr id="6" name="Google Shape;308;p38">
              <a:extLst>
                <a:ext uri="{FF2B5EF4-FFF2-40B4-BE49-F238E27FC236}">
                  <a16:creationId xmlns:a16="http://schemas.microsoft.com/office/drawing/2014/main" id="{52475B8C-DFB5-77EA-5D9E-EF90D057DD96}"/>
                </a:ext>
              </a:extLst>
            </p:cNvPr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9;p38">
              <a:extLst>
                <a:ext uri="{FF2B5EF4-FFF2-40B4-BE49-F238E27FC236}">
                  <a16:creationId xmlns:a16="http://schemas.microsoft.com/office/drawing/2014/main" id="{60CDDB9D-D052-B97D-72F3-837145649BF4}"/>
                </a:ext>
              </a:extLst>
            </p:cNvPr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310;p38">
            <a:extLst>
              <a:ext uri="{FF2B5EF4-FFF2-40B4-BE49-F238E27FC236}">
                <a16:creationId xmlns:a16="http://schemas.microsoft.com/office/drawing/2014/main" id="{AD6CAFF5-AAB1-7DF5-4F9B-AC8DEF541555}"/>
              </a:ext>
            </a:extLst>
          </p:cNvPr>
          <p:cNvCxnSpPr/>
          <p:nvPr/>
        </p:nvCxnSpPr>
        <p:spPr>
          <a:xfrm>
            <a:off x="2746684" y="2941354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8141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58BB48E-0EB8-0ECC-69A1-B94737E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Docker Swarm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B35B2C3-30FC-CEC3-A770-B62336E3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1745" y="1358458"/>
            <a:ext cx="4503511" cy="3003905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Images Docker contenant les différentes parties de l’application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/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Coordonner les conteneurs et affecter des tâches à chacun d’entre eux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/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Gérer et suivre l'état des conteneurs dans le cluster, et redistribuer les tâches en cas de besoin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/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Puissant pour créer des environnements distribuées : création de services </a:t>
            </a:r>
          </a:p>
        </p:txBody>
      </p:sp>
      <p:pic>
        <p:nvPicPr>
          <p:cNvPr id="1026" name="Picture 2" descr="Docker-Swarm - Glossaire Syloé - Syloe, Devops &amp; Cloud">
            <a:extLst>
              <a:ext uri="{FF2B5EF4-FFF2-40B4-BE49-F238E27FC236}">
                <a16:creationId xmlns:a16="http://schemas.microsoft.com/office/drawing/2014/main" id="{A90FD83D-0C8C-DCC0-1B4D-026620C5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4" y="1355830"/>
            <a:ext cx="285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04;p38">
            <a:extLst>
              <a:ext uri="{FF2B5EF4-FFF2-40B4-BE49-F238E27FC236}">
                <a16:creationId xmlns:a16="http://schemas.microsoft.com/office/drawing/2014/main" id="{AF3A2E8C-3FF7-07A3-64D3-D1CAF7E851E5}"/>
              </a:ext>
            </a:extLst>
          </p:cNvPr>
          <p:cNvSpPr txBox="1">
            <a:spLocks/>
          </p:cNvSpPr>
          <p:nvPr/>
        </p:nvSpPr>
        <p:spPr>
          <a:xfrm>
            <a:off x="7754400" y="45421"/>
            <a:ext cx="13896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</a:p>
        </p:txBody>
      </p:sp>
      <p:cxnSp>
        <p:nvCxnSpPr>
          <p:cNvPr id="9" name="Google Shape;310;p38">
            <a:extLst>
              <a:ext uri="{FF2B5EF4-FFF2-40B4-BE49-F238E27FC236}">
                <a16:creationId xmlns:a16="http://schemas.microsoft.com/office/drawing/2014/main" id="{CD8238A4-DB93-A7CC-AA74-32748FE0B9A5}"/>
              </a:ext>
            </a:extLst>
          </p:cNvPr>
          <p:cNvCxnSpPr/>
          <p:nvPr/>
        </p:nvCxnSpPr>
        <p:spPr>
          <a:xfrm>
            <a:off x="8092612" y="321827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05;p38">
            <a:extLst>
              <a:ext uri="{FF2B5EF4-FFF2-40B4-BE49-F238E27FC236}">
                <a16:creationId xmlns:a16="http://schemas.microsoft.com/office/drawing/2014/main" id="{1737CA35-C8AB-1853-C2F4-4E9F8D1CE8AB}"/>
              </a:ext>
            </a:extLst>
          </p:cNvPr>
          <p:cNvSpPr txBox="1">
            <a:spLocks/>
          </p:cNvSpPr>
          <p:nvPr/>
        </p:nvSpPr>
        <p:spPr>
          <a:xfrm>
            <a:off x="7405811" y="74898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04</a:t>
            </a:r>
          </a:p>
        </p:txBody>
      </p:sp>
      <p:pic>
        <p:nvPicPr>
          <p:cNvPr id="11" name="Image 10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1647B1B4-EBBC-9931-7B4B-C61D5C7D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CCF9EE-AC00-8A0E-F70D-FE31F9DB5652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5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javascript logo png, javascript icône transparent png 27127560 PNG">
            <a:extLst>
              <a:ext uri="{FF2B5EF4-FFF2-40B4-BE49-F238E27FC236}">
                <a16:creationId xmlns:a16="http://schemas.microsoft.com/office/drawing/2014/main" id="{8C92ABF1-D08B-BC17-D0D4-2A235C86A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64" y="758707"/>
            <a:ext cx="1357861" cy="13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8C8EDA-D552-EEBF-852B-999DC567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Nos services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DADD67-D61F-ED5F-8683-5478899C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1883903"/>
            <a:ext cx="4088377" cy="2150100"/>
          </a:xfrm>
        </p:spPr>
        <p:txBody>
          <a:bodyPr/>
          <a:lstStyle/>
          <a:p>
            <a:pPr>
              <a:buSzPct val="200000"/>
              <a:buBlip>
                <a:blip r:embed="rId3"/>
              </a:buBlip>
            </a:pPr>
            <a:r>
              <a:rPr lang="fr-FR" sz="1600">
                <a:latin typeface="Poppins"/>
                <a:cs typeface="Poppins"/>
              </a:rPr>
              <a:t>2 services dans le Docker </a:t>
            </a:r>
            <a:r>
              <a:rPr lang="fr-FR" sz="1600" err="1">
                <a:latin typeface="Poppins"/>
                <a:cs typeface="Poppins"/>
              </a:rPr>
              <a:t>Swarm</a:t>
            </a:r>
            <a:r>
              <a:rPr lang="fr-FR" sz="1600">
                <a:latin typeface="Poppins"/>
                <a:cs typeface="Poppins"/>
              </a:rPr>
              <a:t> </a:t>
            </a: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3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3"/>
              </a:buBlip>
            </a:pPr>
            <a:r>
              <a:rPr lang="fr-FR" sz="1600">
                <a:latin typeface="Poppins"/>
                <a:cs typeface="Poppins"/>
              </a:rPr>
              <a:t>Service Web : le </a:t>
            </a:r>
            <a:r>
              <a:rPr lang="fr-FR" sz="1600" err="1">
                <a:latin typeface="Poppins"/>
                <a:cs typeface="Poppins"/>
              </a:rPr>
              <a:t>front-end</a:t>
            </a:r>
            <a:r>
              <a:rPr lang="fr-FR" sz="1600">
                <a:latin typeface="Poppins"/>
                <a:cs typeface="Poppins"/>
              </a:rPr>
              <a:t> et </a:t>
            </a:r>
            <a:r>
              <a:rPr lang="fr-FR" sz="1600" err="1">
                <a:latin typeface="Poppins"/>
                <a:cs typeface="Poppins"/>
              </a:rPr>
              <a:t>back-end</a:t>
            </a:r>
            <a:r>
              <a:rPr lang="fr-FR" sz="1600">
                <a:latin typeface="Poppins"/>
                <a:cs typeface="Poppins"/>
              </a:rPr>
              <a:t> de l’application</a:t>
            </a:r>
          </a:p>
          <a:p>
            <a:pPr>
              <a:buSzPct val="200000"/>
              <a:buBlip>
                <a:blip r:embed="rId3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3"/>
              </a:buBlip>
            </a:pPr>
            <a:r>
              <a:rPr lang="fr-FR" sz="1600">
                <a:latin typeface="Poppins"/>
                <a:cs typeface="Poppins"/>
              </a:rPr>
              <a:t>Service BD : SGBD MySQL avec la BD de l’application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3B280463-F423-7E83-9502-2C131F89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6914083-E397-2DB2-9F41-54112E9FDE71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7D81613-A9A6-91C9-6AC5-C6B55FBA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59" y="770257"/>
            <a:ext cx="790620" cy="11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1666C79-7231-071E-82B7-3DA33CD1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2" y="1405488"/>
            <a:ext cx="1145381" cy="11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27ADD26-E99C-D0E4-AC41-5ED3A15E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502" y="2047303"/>
            <a:ext cx="1165654" cy="7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5F0E816-50D9-9EBB-E647-C5D36F74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0" y="3163057"/>
            <a:ext cx="1327160" cy="71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9D0AAA-B409-2696-C7AC-0E91AD50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41" y="3025861"/>
            <a:ext cx="837350" cy="9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B89B4EC-2303-51F0-B31F-61C472D2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99" y="2335748"/>
            <a:ext cx="1377778" cy="7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B69B9B0-5F21-AFDC-8DFB-C51BF00BD889}"/>
              </a:ext>
            </a:extLst>
          </p:cNvPr>
          <p:cNvCxnSpPr>
            <a:cxnSpLocks/>
          </p:cNvCxnSpPr>
          <p:nvPr/>
        </p:nvCxnSpPr>
        <p:spPr>
          <a:xfrm flipV="1">
            <a:off x="5288692" y="1590425"/>
            <a:ext cx="2965622" cy="1894180"/>
          </a:xfrm>
          <a:prstGeom prst="line">
            <a:avLst/>
          </a:prstGeom>
          <a:ln w="38100">
            <a:solidFill>
              <a:srgbClr val="FF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8E07E1A-BFF4-4D4B-A09F-2141E58FF5C5}"/>
              </a:ext>
            </a:extLst>
          </p:cNvPr>
          <p:cNvSpPr txBox="1"/>
          <p:nvPr/>
        </p:nvSpPr>
        <p:spPr>
          <a:xfrm>
            <a:off x="5169600" y="230400"/>
            <a:ext cx="2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rgbClr val="FFDC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Front-end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FF44EC-D339-18DC-E2E4-6C3C53B5A882}"/>
              </a:ext>
            </a:extLst>
          </p:cNvPr>
          <p:cNvSpPr txBox="1"/>
          <p:nvPr/>
        </p:nvSpPr>
        <p:spPr>
          <a:xfrm>
            <a:off x="6414599" y="4161600"/>
            <a:ext cx="208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rgbClr val="FFDC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Back-end</a:t>
            </a:r>
          </a:p>
        </p:txBody>
      </p:sp>
      <p:sp>
        <p:nvSpPr>
          <p:cNvPr id="21" name="Google Shape;304;p38">
            <a:extLst>
              <a:ext uri="{FF2B5EF4-FFF2-40B4-BE49-F238E27FC236}">
                <a16:creationId xmlns:a16="http://schemas.microsoft.com/office/drawing/2014/main" id="{924EE3C1-1B2F-3E28-4D51-9EF30560D182}"/>
              </a:ext>
            </a:extLst>
          </p:cNvPr>
          <p:cNvSpPr txBox="1">
            <a:spLocks/>
          </p:cNvSpPr>
          <p:nvPr/>
        </p:nvSpPr>
        <p:spPr>
          <a:xfrm>
            <a:off x="568800" y="4782701"/>
            <a:ext cx="13896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</a:p>
        </p:txBody>
      </p:sp>
      <p:cxnSp>
        <p:nvCxnSpPr>
          <p:cNvPr id="22" name="Google Shape;310;p38">
            <a:extLst>
              <a:ext uri="{FF2B5EF4-FFF2-40B4-BE49-F238E27FC236}">
                <a16:creationId xmlns:a16="http://schemas.microsoft.com/office/drawing/2014/main" id="{32D86FA2-4BB0-2286-9AB6-239DC50D050B}"/>
              </a:ext>
            </a:extLst>
          </p:cNvPr>
          <p:cNvCxnSpPr/>
          <p:nvPr/>
        </p:nvCxnSpPr>
        <p:spPr>
          <a:xfrm>
            <a:off x="907012" y="5059107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05;p38">
            <a:extLst>
              <a:ext uri="{FF2B5EF4-FFF2-40B4-BE49-F238E27FC236}">
                <a16:creationId xmlns:a16="http://schemas.microsoft.com/office/drawing/2014/main" id="{A9C3F4F2-35A5-6EC8-4475-4597E3FDB8AA}"/>
              </a:ext>
            </a:extLst>
          </p:cNvPr>
          <p:cNvSpPr txBox="1">
            <a:spLocks/>
          </p:cNvSpPr>
          <p:nvPr/>
        </p:nvSpPr>
        <p:spPr>
          <a:xfrm>
            <a:off x="220211" y="4812178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02837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F1591-D77E-9231-765B-859E5356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Notre Swarm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A5BD2B-E1E5-A3E9-D2A4-FFCCA9D5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15" y="1138146"/>
            <a:ext cx="5306770" cy="3760553"/>
          </a:xfrm>
          <a:prstGeom prst="rect">
            <a:avLst/>
          </a:prstGeom>
        </p:spPr>
      </p:pic>
      <p:pic>
        <p:nvPicPr>
          <p:cNvPr id="10" name="Image 9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6BE75D14-7271-1AF9-3946-20B0BE29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F55CF8-DFEA-43E8-BC79-0041F036D3F7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16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Google Shape;304;p38">
            <a:extLst>
              <a:ext uri="{FF2B5EF4-FFF2-40B4-BE49-F238E27FC236}">
                <a16:creationId xmlns:a16="http://schemas.microsoft.com/office/drawing/2014/main" id="{49C68D06-420E-DDF2-CA75-DFE27F4AC5FD}"/>
              </a:ext>
            </a:extLst>
          </p:cNvPr>
          <p:cNvSpPr txBox="1">
            <a:spLocks/>
          </p:cNvSpPr>
          <p:nvPr/>
        </p:nvSpPr>
        <p:spPr>
          <a:xfrm>
            <a:off x="7736100" y="24138"/>
            <a:ext cx="13896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</a:p>
        </p:txBody>
      </p:sp>
      <p:cxnSp>
        <p:nvCxnSpPr>
          <p:cNvPr id="13" name="Google Shape;310;p38">
            <a:extLst>
              <a:ext uri="{FF2B5EF4-FFF2-40B4-BE49-F238E27FC236}">
                <a16:creationId xmlns:a16="http://schemas.microsoft.com/office/drawing/2014/main" id="{50589EFF-4A37-F034-55A3-C1D021F93E44}"/>
              </a:ext>
            </a:extLst>
          </p:cNvPr>
          <p:cNvCxnSpPr/>
          <p:nvPr/>
        </p:nvCxnSpPr>
        <p:spPr>
          <a:xfrm>
            <a:off x="8074312" y="300544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305;p38">
            <a:extLst>
              <a:ext uri="{FF2B5EF4-FFF2-40B4-BE49-F238E27FC236}">
                <a16:creationId xmlns:a16="http://schemas.microsoft.com/office/drawing/2014/main" id="{171835E8-C942-DA11-51BE-A53493AEB944}"/>
              </a:ext>
            </a:extLst>
          </p:cNvPr>
          <p:cNvSpPr txBox="1">
            <a:spLocks/>
          </p:cNvSpPr>
          <p:nvPr/>
        </p:nvSpPr>
        <p:spPr>
          <a:xfrm>
            <a:off x="7387511" y="53615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87176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3410B-9BEB-F391-A954-5550932F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07425"/>
            <a:ext cx="7710900" cy="572700"/>
          </a:xfrm>
        </p:spPr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Diagramme de déploiement</a:t>
            </a:r>
          </a:p>
        </p:txBody>
      </p:sp>
      <p:pic>
        <p:nvPicPr>
          <p:cNvPr id="3074" name="Picture 2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61A08256-B996-4BC9-6B98-FA2BD3E1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300" y="902525"/>
            <a:ext cx="6169400" cy="397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AC6F6411-9478-90A6-BFE4-EFB649F1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AE8C8A-66BE-EA9C-C63E-A5BA1FC97A90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Google Shape;304;p38">
            <a:extLst>
              <a:ext uri="{FF2B5EF4-FFF2-40B4-BE49-F238E27FC236}">
                <a16:creationId xmlns:a16="http://schemas.microsoft.com/office/drawing/2014/main" id="{B54F65FE-F430-FE6C-9BBA-172C62201727}"/>
              </a:ext>
            </a:extLst>
          </p:cNvPr>
          <p:cNvSpPr txBox="1">
            <a:spLocks/>
          </p:cNvSpPr>
          <p:nvPr/>
        </p:nvSpPr>
        <p:spPr>
          <a:xfrm>
            <a:off x="568800" y="4782701"/>
            <a:ext cx="13896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</a:p>
        </p:txBody>
      </p:sp>
      <p:cxnSp>
        <p:nvCxnSpPr>
          <p:cNvPr id="11" name="Google Shape;310;p38">
            <a:extLst>
              <a:ext uri="{FF2B5EF4-FFF2-40B4-BE49-F238E27FC236}">
                <a16:creationId xmlns:a16="http://schemas.microsoft.com/office/drawing/2014/main" id="{745B9ADC-38B7-07D8-4C8E-98C6CD8F412A}"/>
              </a:ext>
            </a:extLst>
          </p:cNvPr>
          <p:cNvCxnSpPr/>
          <p:nvPr/>
        </p:nvCxnSpPr>
        <p:spPr>
          <a:xfrm>
            <a:off x="907012" y="5059107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05;p38">
            <a:extLst>
              <a:ext uri="{FF2B5EF4-FFF2-40B4-BE49-F238E27FC236}">
                <a16:creationId xmlns:a16="http://schemas.microsoft.com/office/drawing/2014/main" id="{50054736-F7BA-0A2B-CB60-03B24BB1E0EE}"/>
              </a:ext>
            </a:extLst>
          </p:cNvPr>
          <p:cNvSpPr txBox="1">
            <a:spLocks/>
          </p:cNvSpPr>
          <p:nvPr/>
        </p:nvSpPr>
        <p:spPr>
          <a:xfrm>
            <a:off x="220211" y="4812178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183465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2392030" y="2071850"/>
            <a:ext cx="6308035" cy="923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 idx="2"/>
          </p:nvPr>
        </p:nvSpPr>
        <p:spPr>
          <a:xfrm>
            <a:off x="4613675" y="977450"/>
            <a:ext cx="1585200" cy="10944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07" name="Google Shape;307;p38"/>
          <p:cNvGrpSpPr/>
          <p:nvPr/>
        </p:nvGrpSpPr>
        <p:grpSpPr>
          <a:xfrm>
            <a:off x="-287425" y="0"/>
            <a:ext cx="3311110" cy="5143607"/>
            <a:chOff x="-287425" y="0"/>
            <a:chExt cx="3311110" cy="5143607"/>
          </a:xfrm>
        </p:grpSpPr>
        <p:sp>
          <p:nvSpPr>
            <p:cNvPr id="308" name="Google Shape;308;p38"/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8"/>
          <p:cNvCxnSpPr/>
          <p:nvPr/>
        </p:nvCxnSpPr>
        <p:spPr>
          <a:xfrm>
            <a:off x="5073275" y="2995861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186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8589208-3ACB-0930-AA09-C07C55E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Livrable 1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C3567F78-7EED-4043-5ACA-254F5F2E9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6044" y="1301900"/>
            <a:ext cx="4558837" cy="2546340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Fonctionnalités compte utilisateur : Inscription, Connexion et Profil utilisateur </a:t>
            </a: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3 utilisateurs sur le site : Inscrit, Visiteur et Admin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Application sur Docker </a:t>
            </a:r>
            <a:r>
              <a:rPr lang="fr-FR" sz="1600" err="1">
                <a:latin typeface="Poppins"/>
                <a:cs typeface="Poppins"/>
              </a:rPr>
              <a:t>Swarm</a:t>
            </a: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600"/>
          </a:p>
        </p:txBody>
      </p:sp>
      <p:sp>
        <p:nvSpPr>
          <p:cNvPr id="10" name="Google Shape;304;p38">
            <a:extLst>
              <a:ext uri="{FF2B5EF4-FFF2-40B4-BE49-F238E27FC236}">
                <a16:creationId xmlns:a16="http://schemas.microsoft.com/office/drawing/2014/main" id="{F3B3BC88-5816-67DD-1448-6DBE50E5938C}"/>
              </a:ext>
            </a:extLst>
          </p:cNvPr>
          <p:cNvSpPr txBox="1">
            <a:spLocks/>
          </p:cNvSpPr>
          <p:nvPr/>
        </p:nvSpPr>
        <p:spPr>
          <a:xfrm>
            <a:off x="7293600" y="0"/>
            <a:ext cx="18321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</a:p>
        </p:txBody>
      </p:sp>
      <p:cxnSp>
        <p:nvCxnSpPr>
          <p:cNvPr id="11" name="Google Shape;310;p38">
            <a:extLst>
              <a:ext uri="{FF2B5EF4-FFF2-40B4-BE49-F238E27FC236}">
                <a16:creationId xmlns:a16="http://schemas.microsoft.com/office/drawing/2014/main" id="{3F4D28CA-8828-FECF-59AF-A9FA8D79F2DE}"/>
              </a:ext>
            </a:extLst>
          </p:cNvPr>
          <p:cNvCxnSpPr/>
          <p:nvPr/>
        </p:nvCxnSpPr>
        <p:spPr>
          <a:xfrm>
            <a:off x="7802362" y="331320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05;p38">
            <a:extLst>
              <a:ext uri="{FF2B5EF4-FFF2-40B4-BE49-F238E27FC236}">
                <a16:creationId xmlns:a16="http://schemas.microsoft.com/office/drawing/2014/main" id="{53510C04-4972-F2B9-34B6-A2EC6EB17AAF}"/>
              </a:ext>
            </a:extLst>
          </p:cNvPr>
          <p:cNvSpPr txBox="1">
            <a:spLocks/>
          </p:cNvSpPr>
          <p:nvPr/>
        </p:nvSpPr>
        <p:spPr>
          <a:xfrm>
            <a:off x="6939925" y="29477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05</a:t>
            </a:r>
          </a:p>
        </p:txBody>
      </p:sp>
      <p:pic>
        <p:nvPicPr>
          <p:cNvPr id="13" name="Image 12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159B4AF3-21EC-2EE6-FE71-8D63B6B6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771F2E-F0EC-BD2E-CB2C-A3F03136620D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14DD25D-4848-A71A-6740-95B22D2C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4" y="2834150"/>
            <a:ext cx="2272244" cy="142015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BC8AA3F-DDF1-3BCE-3DD6-87671DE3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9" y="1324385"/>
            <a:ext cx="2272244" cy="142015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04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Sommaire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4"/>
          </p:nvPr>
        </p:nvSpPr>
        <p:spPr>
          <a:xfrm>
            <a:off x="713225" y="1383950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01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 idx="5"/>
          </p:nvPr>
        </p:nvSpPr>
        <p:spPr>
          <a:xfrm>
            <a:off x="713225" y="2512167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title" idx="6"/>
          </p:nvPr>
        </p:nvSpPr>
        <p:spPr>
          <a:xfrm>
            <a:off x="713225" y="3765400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7"/>
          </p:nvPr>
        </p:nvSpPr>
        <p:spPr>
          <a:xfrm>
            <a:off x="1558238" y="1774775"/>
            <a:ext cx="2673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Présentation de l’équipe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8"/>
          </p:nvPr>
        </p:nvSpPr>
        <p:spPr>
          <a:xfrm>
            <a:off x="1471014" y="2875091"/>
            <a:ext cx="303108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002346"/>
                </a:solidFill>
                <a:latin typeface="Poppins"/>
                <a:cs typeface="Poppins"/>
              </a:rPr>
              <a:t>Environnement de </a:t>
            </a:r>
            <a:r>
              <a:rPr lang="fr-FR">
                <a:solidFill>
                  <a:srgbClr val="002346"/>
                </a:solidFill>
                <a:latin typeface="Poppins"/>
                <a:cs typeface="Poppins"/>
              </a:rPr>
              <a:t>développement</a:t>
            </a:r>
          </a:p>
        </p:txBody>
      </p:sp>
      <p:sp>
        <p:nvSpPr>
          <p:cNvPr id="273" name="Google Shape;273;p35"/>
          <p:cNvSpPr txBox="1">
            <a:spLocks noGrp="1"/>
          </p:cNvSpPr>
          <p:nvPr>
            <p:ph type="subTitle" idx="9"/>
          </p:nvPr>
        </p:nvSpPr>
        <p:spPr>
          <a:xfrm>
            <a:off x="1471014" y="3960962"/>
            <a:ext cx="2761124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002346"/>
                </a:solidFill>
                <a:latin typeface="Poppins"/>
                <a:cs typeface="Poppins"/>
              </a:rPr>
              <a:t>Notre Application</a:t>
            </a:r>
            <a:endParaRPr lang="fr-FR"/>
          </a:p>
        </p:txBody>
      </p:sp>
      <p:sp>
        <p:nvSpPr>
          <p:cNvPr id="277" name="Google Shape;277;p35"/>
          <p:cNvSpPr txBox="1">
            <a:spLocks noGrp="1"/>
          </p:cNvSpPr>
          <p:nvPr>
            <p:ph type="title" idx="16"/>
          </p:nvPr>
        </p:nvSpPr>
        <p:spPr>
          <a:xfrm>
            <a:off x="4611025" y="1383875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 idx="17"/>
          </p:nvPr>
        </p:nvSpPr>
        <p:spPr>
          <a:xfrm>
            <a:off x="4611025" y="2512092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title" idx="18"/>
          </p:nvPr>
        </p:nvSpPr>
        <p:spPr>
          <a:xfrm>
            <a:off x="4611025" y="3765325"/>
            <a:ext cx="757800" cy="8385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19"/>
          </p:nvPr>
        </p:nvSpPr>
        <p:spPr>
          <a:xfrm>
            <a:off x="5383090" y="1774468"/>
            <a:ext cx="2673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002346"/>
                </a:solidFill>
                <a:latin typeface="Poppins"/>
                <a:cs typeface="Poppins"/>
              </a:rPr>
              <a:t>Méthode de développement</a:t>
            </a:r>
            <a:endParaRPr lang="en-US">
              <a:solidFill>
                <a:srgbClr val="002346"/>
              </a:solidFill>
              <a:latin typeface="Poppins"/>
              <a:cs typeface="Poppins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subTitle" idx="20"/>
          </p:nvPr>
        </p:nvSpPr>
        <p:spPr>
          <a:xfrm>
            <a:off x="5383090" y="2710213"/>
            <a:ext cx="292086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002346"/>
                </a:solidFill>
                <a:latin typeface="Poppins"/>
                <a:cs typeface="Poppins"/>
              </a:rPr>
              <a:t>Architecture</a:t>
            </a:r>
            <a:endParaRPr lang="fr-FR"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21"/>
          </p:nvPr>
        </p:nvSpPr>
        <p:spPr>
          <a:xfrm>
            <a:off x="5383090" y="4156037"/>
            <a:ext cx="2673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002346"/>
                </a:solidFill>
                <a:latin typeface="Poppins"/>
                <a:cs typeface="Poppins"/>
              </a:rPr>
              <a:t>Difficultés rencontrées</a:t>
            </a:r>
            <a:endParaRPr lang="en-US">
              <a:solidFill>
                <a:srgbClr val="002346"/>
              </a:solidFill>
              <a:latin typeface="Poppins"/>
              <a:cs typeface="Poppins"/>
            </a:endParaRPr>
          </a:p>
        </p:txBody>
      </p:sp>
      <p:pic>
        <p:nvPicPr>
          <p:cNvPr id="4" name="Image 3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05CCEFA3-0B69-612B-7EAA-208A4291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1AD49F-F481-809E-91DD-448D372BA24C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06421-6E57-7C9A-B78A-D659DD28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Livrable 2</a:t>
            </a:r>
          </a:p>
        </p:txBody>
      </p:sp>
      <p:sp>
        <p:nvSpPr>
          <p:cNvPr id="5" name="Google Shape;304;p38">
            <a:extLst>
              <a:ext uri="{FF2B5EF4-FFF2-40B4-BE49-F238E27FC236}">
                <a16:creationId xmlns:a16="http://schemas.microsoft.com/office/drawing/2014/main" id="{DECCFB9C-8F26-B2DA-0C9E-D7B2F70F9149}"/>
              </a:ext>
            </a:extLst>
          </p:cNvPr>
          <p:cNvSpPr txBox="1">
            <a:spLocks/>
          </p:cNvSpPr>
          <p:nvPr/>
        </p:nvSpPr>
        <p:spPr>
          <a:xfrm>
            <a:off x="540000" y="4734475"/>
            <a:ext cx="18321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4E953AC4-B632-7E55-AB63-573A605BDF68}"/>
              </a:ext>
            </a:extLst>
          </p:cNvPr>
          <p:cNvCxnSpPr/>
          <p:nvPr/>
        </p:nvCxnSpPr>
        <p:spPr>
          <a:xfrm>
            <a:off x="1048762" y="5065795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5;p38">
            <a:extLst>
              <a:ext uri="{FF2B5EF4-FFF2-40B4-BE49-F238E27FC236}">
                <a16:creationId xmlns:a16="http://schemas.microsoft.com/office/drawing/2014/main" id="{99AD87FA-CBF6-C8C0-4CE1-31930145022D}"/>
              </a:ext>
            </a:extLst>
          </p:cNvPr>
          <p:cNvSpPr txBox="1">
            <a:spLocks/>
          </p:cNvSpPr>
          <p:nvPr/>
        </p:nvSpPr>
        <p:spPr>
          <a:xfrm>
            <a:off x="186325" y="4763952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05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E103C39A-35A5-3426-AC28-921EE9E4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656" y="4820526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7D1F8D8-5282-C964-0440-253926AE8BC0}"/>
              </a:ext>
            </a:extLst>
          </p:cNvPr>
          <p:cNvSpPr txBox="1"/>
          <p:nvPr/>
        </p:nvSpPr>
        <p:spPr>
          <a:xfrm>
            <a:off x="8765498" y="4637874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5B74AF-F835-AFC2-BBCD-4016786269E4}"/>
              </a:ext>
            </a:extLst>
          </p:cNvPr>
          <p:cNvSpPr txBox="1"/>
          <p:nvPr/>
        </p:nvSpPr>
        <p:spPr>
          <a:xfrm>
            <a:off x="605700" y="1343035"/>
            <a:ext cx="387378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/>
                <a:cs typeface="Poppins"/>
              </a:rPr>
              <a:t>1er module  : Calcul des nombres premiers entre n et m</a:t>
            </a:r>
          </a:p>
          <a:p>
            <a:pPr>
              <a:buSzPct val="200000"/>
            </a:pP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/>
                <a:cs typeface="Poppins"/>
              </a:rPr>
              <a:t>Réalisation de la page module </a:t>
            </a: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SzPct val="200000"/>
              <a:buBlip>
                <a:blip r:embed="rId2"/>
              </a:buBlip>
            </a:pP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/>
                <a:cs typeface="Poppins"/>
              </a:rPr>
              <a:t>Analyse du programme prime.py délivré par M. </a:t>
            </a:r>
            <a:r>
              <a:rPr lang="fr-FR" sz="1600" err="1">
                <a:solidFill>
                  <a:schemeClr val="tx1"/>
                </a:solidFill>
                <a:latin typeface="Poppins"/>
                <a:cs typeface="Poppins"/>
              </a:rPr>
              <a:t>Hoguin</a:t>
            </a:r>
          </a:p>
          <a:p>
            <a:pPr marL="285750" indent="-285750">
              <a:buSzPct val="200000"/>
              <a:buBlip>
                <a:blip r:embed="rId2"/>
              </a:buBlip>
            </a:pP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/>
                <a:cs typeface="Poppins"/>
              </a:rPr>
              <a:t>Tests d’exécution du script sur le Cluster Hat depuis un conteneur Docker</a:t>
            </a:r>
          </a:p>
          <a:p>
            <a:endParaRPr lang="fr-FR" sz="160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4DEFE6-26A5-6FFB-6763-6A3DC0CD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1375"/>
            <a:ext cx="2676960" cy="16731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Image 15" descr="Une image contenant texte, capture d’écran, logiciel, diagramme&#10;&#10;Description générée automatiquement">
            <a:extLst>
              <a:ext uri="{FF2B5EF4-FFF2-40B4-BE49-F238E27FC236}">
                <a16:creationId xmlns:a16="http://schemas.microsoft.com/office/drawing/2014/main" id="{E3BA6741-8A26-FB1F-CDF4-34D220DC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421" y="2839696"/>
            <a:ext cx="2672035" cy="169367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763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06421-6E57-7C9A-B78A-D659DD28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Livrable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B24D9-1441-7C5E-C6D2-539333102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125" y="1282075"/>
            <a:ext cx="4125240" cy="3239645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Réalisation de la page admin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Statistiques de l’application </a:t>
            </a: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Performances du Cluster Hat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Recherche d’utilisateurs inscrits et admin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Recherche de journaux de l’application</a:t>
            </a:r>
          </a:p>
          <a:p>
            <a:endParaRPr lang="fr-FR" sz="1600"/>
          </a:p>
        </p:txBody>
      </p:sp>
      <p:sp>
        <p:nvSpPr>
          <p:cNvPr id="5" name="Google Shape;304;p38">
            <a:extLst>
              <a:ext uri="{FF2B5EF4-FFF2-40B4-BE49-F238E27FC236}">
                <a16:creationId xmlns:a16="http://schemas.microsoft.com/office/drawing/2014/main" id="{DECCFB9C-8F26-B2DA-0C9E-D7B2F70F9149}"/>
              </a:ext>
            </a:extLst>
          </p:cNvPr>
          <p:cNvSpPr txBox="1">
            <a:spLocks/>
          </p:cNvSpPr>
          <p:nvPr/>
        </p:nvSpPr>
        <p:spPr>
          <a:xfrm>
            <a:off x="7311900" y="84226"/>
            <a:ext cx="18321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4E953AC4-B632-7E55-AB63-573A605BDF68}"/>
              </a:ext>
            </a:extLst>
          </p:cNvPr>
          <p:cNvCxnSpPr/>
          <p:nvPr/>
        </p:nvCxnSpPr>
        <p:spPr>
          <a:xfrm>
            <a:off x="7820662" y="415546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5;p38">
            <a:extLst>
              <a:ext uri="{FF2B5EF4-FFF2-40B4-BE49-F238E27FC236}">
                <a16:creationId xmlns:a16="http://schemas.microsoft.com/office/drawing/2014/main" id="{99AD87FA-CBF6-C8C0-4CE1-31930145022D}"/>
              </a:ext>
            </a:extLst>
          </p:cNvPr>
          <p:cNvSpPr txBox="1">
            <a:spLocks/>
          </p:cNvSpPr>
          <p:nvPr/>
        </p:nvSpPr>
        <p:spPr>
          <a:xfrm>
            <a:off x="6958225" y="113703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05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E103C39A-35A5-3426-AC28-921EE9E4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7D1F8D8-5282-C964-0440-253926AE8BC0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1B07BF-87AE-9A6F-2568-1FAB2890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76424"/>
            <a:ext cx="2590560" cy="16191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248071-126C-8F81-3989-CCE9E0E5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96" y="2954223"/>
            <a:ext cx="2690680" cy="1681675"/>
          </a:xfrm>
          <a:prstGeom prst="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213365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7B927-2EF1-FDD3-5216-39AA88D0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Livrable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330288-8844-D126-602C-9C5FC6FC4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800" y="1336499"/>
            <a:ext cx="4534029" cy="3110492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2ème module approximation de Pi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Méthode de Monte-Carlo pour approximer Pi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Création d’un script python pour calculer Pi </a:t>
            </a: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Affiche l’approximation de Pi, l’erreur relative, le temps d’exécution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Illustration de la méthode avec un GIF</a:t>
            </a:r>
          </a:p>
          <a:p>
            <a:endParaRPr lang="fr-FR" sz="16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B8164D-4659-1996-8455-B1C618C9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88" y="1017725"/>
            <a:ext cx="2545491" cy="159093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Google Shape;304;p38">
            <a:extLst>
              <a:ext uri="{FF2B5EF4-FFF2-40B4-BE49-F238E27FC236}">
                <a16:creationId xmlns:a16="http://schemas.microsoft.com/office/drawing/2014/main" id="{36C7B90A-F739-6922-6C40-A226CFD59D2C}"/>
              </a:ext>
            </a:extLst>
          </p:cNvPr>
          <p:cNvSpPr txBox="1">
            <a:spLocks/>
          </p:cNvSpPr>
          <p:nvPr/>
        </p:nvSpPr>
        <p:spPr>
          <a:xfrm>
            <a:off x="577468" y="4781005"/>
            <a:ext cx="18321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</a:p>
        </p:txBody>
      </p:sp>
      <p:cxnSp>
        <p:nvCxnSpPr>
          <p:cNvPr id="8" name="Google Shape;310;p38">
            <a:extLst>
              <a:ext uri="{FF2B5EF4-FFF2-40B4-BE49-F238E27FC236}">
                <a16:creationId xmlns:a16="http://schemas.microsoft.com/office/drawing/2014/main" id="{A25888C9-F1B3-45CA-7A93-B2E69D826157}"/>
              </a:ext>
            </a:extLst>
          </p:cNvPr>
          <p:cNvCxnSpPr/>
          <p:nvPr/>
        </p:nvCxnSpPr>
        <p:spPr>
          <a:xfrm>
            <a:off x="1086230" y="5112325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05;p38">
            <a:extLst>
              <a:ext uri="{FF2B5EF4-FFF2-40B4-BE49-F238E27FC236}">
                <a16:creationId xmlns:a16="http://schemas.microsoft.com/office/drawing/2014/main" id="{91BAD4FE-3A57-D35B-4403-414FA6AB6A7A}"/>
              </a:ext>
            </a:extLst>
          </p:cNvPr>
          <p:cNvSpPr txBox="1">
            <a:spLocks/>
          </p:cNvSpPr>
          <p:nvPr/>
        </p:nvSpPr>
        <p:spPr>
          <a:xfrm>
            <a:off x="223793" y="4810482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05</a:t>
            </a:r>
          </a:p>
        </p:txBody>
      </p:sp>
      <p:pic>
        <p:nvPicPr>
          <p:cNvPr id="10" name="Image 9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B4E6C5F1-83A7-31A9-2E5F-F4F2EC30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532" y="4819338"/>
            <a:ext cx="371346" cy="3713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F4111D1-7EF9-2132-DF08-7632F1BC5E73}"/>
              </a:ext>
            </a:extLst>
          </p:cNvPr>
          <p:cNvSpPr txBox="1"/>
          <p:nvPr/>
        </p:nvSpPr>
        <p:spPr>
          <a:xfrm>
            <a:off x="8806374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22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Image 12" descr="Une image contenant texte, diagramme, ligne&#10;&#10;Description générée automatiquement">
            <a:extLst>
              <a:ext uri="{FF2B5EF4-FFF2-40B4-BE49-F238E27FC236}">
                <a16:creationId xmlns:a16="http://schemas.microsoft.com/office/drawing/2014/main" id="{5EAAC278-A448-198F-4783-35870A1B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04" y="116369"/>
            <a:ext cx="1336074" cy="13360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AD5054-F990-6C26-88A3-9769A2E00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510" y="2673530"/>
            <a:ext cx="2545490" cy="159093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833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10EC-D213-1CE1-DE62-AF39B9F0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2678B-ED57-0EFE-F07F-08A9146F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25" y="2281989"/>
            <a:ext cx="5329652" cy="572700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Démonstration du site</a:t>
            </a:r>
            <a:endParaRPr lang="fr-FR">
              <a:latin typeface="Poppins"/>
            </a:endParaRPr>
          </a:p>
        </p:txBody>
      </p:sp>
      <p:sp>
        <p:nvSpPr>
          <p:cNvPr id="5" name="Google Shape;304;p38">
            <a:extLst>
              <a:ext uri="{FF2B5EF4-FFF2-40B4-BE49-F238E27FC236}">
                <a16:creationId xmlns:a16="http://schemas.microsoft.com/office/drawing/2014/main" id="{AAE22336-B01F-1515-9ECF-CD3E96780CC8}"/>
              </a:ext>
            </a:extLst>
          </p:cNvPr>
          <p:cNvSpPr txBox="1">
            <a:spLocks/>
          </p:cNvSpPr>
          <p:nvPr/>
        </p:nvSpPr>
        <p:spPr>
          <a:xfrm>
            <a:off x="7311900" y="84226"/>
            <a:ext cx="1832100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Notre application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142AAE04-0A51-45F9-E6F2-D05F5403368A}"/>
              </a:ext>
            </a:extLst>
          </p:cNvPr>
          <p:cNvCxnSpPr/>
          <p:nvPr/>
        </p:nvCxnSpPr>
        <p:spPr>
          <a:xfrm>
            <a:off x="7820662" y="415546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5;p38">
            <a:extLst>
              <a:ext uri="{FF2B5EF4-FFF2-40B4-BE49-F238E27FC236}">
                <a16:creationId xmlns:a16="http://schemas.microsoft.com/office/drawing/2014/main" id="{8B20CE82-B781-80C4-5ACA-93453818B50D}"/>
              </a:ext>
            </a:extLst>
          </p:cNvPr>
          <p:cNvSpPr txBox="1">
            <a:spLocks/>
          </p:cNvSpPr>
          <p:nvPr/>
        </p:nvSpPr>
        <p:spPr>
          <a:xfrm>
            <a:off x="6958225" y="113703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05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D7D44DB8-700F-C1EE-9479-D3002F4F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067320-086B-D2C1-3168-067DC27FA23D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/>
                <a:cs typeface="Poppins"/>
              </a:rPr>
              <a:t>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10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0B0C-57FC-8588-39D5-205CF16A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14" y="2098353"/>
            <a:ext cx="5646764" cy="1608673"/>
          </a:xfrm>
        </p:spPr>
        <p:txBody>
          <a:bodyPr/>
          <a:lstStyle/>
          <a:p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Difficultés rencontrées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D552272-9922-16C0-AC4E-BA775F1C2D4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94544" y="1003954"/>
            <a:ext cx="1585200" cy="1094400"/>
          </a:xfrm>
          <a:solidFill>
            <a:srgbClr val="002346"/>
          </a:solidFill>
        </p:spPr>
        <p:txBody>
          <a:bodyPr/>
          <a:lstStyle/>
          <a:p>
            <a:r>
              <a:rPr lang="fr-FR"/>
              <a:t>06</a:t>
            </a:r>
          </a:p>
        </p:txBody>
      </p:sp>
      <p:grpSp>
        <p:nvGrpSpPr>
          <p:cNvPr id="5" name="Google Shape;307;p38">
            <a:extLst>
              <a:ext uri="{FF2B5EF4-FFF2-40B4-BE49-F238E27FC236}">
                <a16:creationId xmlns:a16="http://schemas.microsoft.com/office/drawing/2014/main" id="{29FF2509-E154-649E-6C45-447E55EF98F9}"/>
              </a:ext>
            </a:extLst>
          </p:cNvPr>
          <p:cNvGrpSpPr/>
          <p:nvPr/>
        </p:nvGrpSpPr>
        <p:grpSpPr>
          <a:xfrm flipH="1">
            <a:off x="6018405" y="0"/>
            <a:ext cx="3394761" cy="5143607"/>
            <a:chOff x="-287425" y="0"/>
            <a:chExt cx="3311110" cy="5143607"/>
          </a:xfrm>
        </p:grpSpPr>
        <p:sp>
          <p:nvSpPr>
            <p:cNvPr id="6" name="Google Shape;308;p38">
              <a:extLst>
                <a:ext uri="{FF2B5EF4-FFF2-40B4-BE49-F238E27FC236}">
                  <a16:creationId xmlns:a16="http://schemas.microsoft.com/office/drawing/2014/main" id="{52475B8C-DFB5-77EA-5D9E-EF90D057DD96}"/>
                </a:ext>
              </a:extLst>
            </p:cNvPr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9;p38">
              <a:extLst>
                <a:ext uri="{FF2B5EF4-FFF2-40B4-BE49-F238E27FC236}">
                  <a16:creationId xmlns:a16="http://schemas.microsoft.com/office/drawing/2014/main" id="{60CDDB9D-D052-B97D-72F3-837145649BF4}"/>
                </a:ext>
              </a:extLst>
            </p:cNvPr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310;p38">
            <a:extLst>
              <a:ext uri="{FF2B5EF4-FFF2-40B4-BE49-F238E27FC236}">
                <a16:creationId xmlns:a16="http://schemas.microsoft.com/office/drawing/2014/main" id="{AD6CAFF5-AAB1-7DF5-4F9B-AC8DEF541555}"/>
              </a:ext>
            </a:extLst>
          </p:cNvPr>
          <p:cNvCxnSpPr/>
          <p:nvPr/>
        </p:nvCxnSpPr>
        <p:spPr>
          <a:xfrm>
            <a:off x="2725862" y="3597890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0858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476E38A-31AD-1422-DE6B-BFCFB3C6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Difficultés</a:t>
            </a:r>
            <a:r>
              <a:rPr lang="fr-FR"/>
              <a:t> </a:t>
            </a:r>
          </a:p>
        </p:txBody>
      </p:sp>
      <p:pic>
        <p:nvPicPr>
          <p:cNvPr id="11" name="Image 10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6C53A01C-43D2-3EC4-72ED-63E7FF2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532" y="4819338"/>
            <a:ext cx="371346" cy="3713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3CF4E58-C3D0-1DC9-8FAC-59058E0F9320}"/>
              </a:ext>
            </a:extLst>
          </p:cNvPr>
          <p:cNvSpPr txBox="1"/>
          <p:nvPr/>
        </p:nvSpPr>
        <p:spPr>
          <a:xfrm>
            <a:off x="8806374" y="4636686"/>
            <a:ext cx="75700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/>
                <a:cs typeface="Poppins"/>
              </a:rPr>
              <a:t>25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Google Shape;304;p38">
            <a:extLst>
              <a:ext uri="{FF2B5EF4-FFF2-40B4-BE49-F238E27FC236}">
                <a16:creationId xmlns:a16="http://schemas.microsoft.com/office/drawing/2014/main" id="{B05ECC49-CB0E-2F55-4588-DD24568BCE47}"/>
              </a:ext>
            </a:extLst>
          </p:cNvPr>
          <p:cNvSpPr txBox="1">
            <a:spLocks/>
          </p:cNvSpPr>
          <p:nvPr/>
        </p:nvSpPr>
        <p:spPr>
          <a:xfrm>
            <a:off x="6678827" y="-6178"/>
            <a:ext cx="2767914" cy="3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Difficultés rencontrées</a:t>
            </a:r>
          </a:p>
        </p:txBody>
      </p:sp>
      <p:cxnSp>
        <p:nvCxnSpPr>
          <p:cNvPr id="14" name="Google Shape;310;p38">
            <a:extLst>
              <a:ext uri="{FF2B5EF4-FFF2-40B4-BE49-F238E27FC236}">
                <a16:creationId xmlns:a16="http://schemas.microsoft.com/office/drawing/2014/main" id="{D15BC0A1-9544-498E-3DE0-082C2D33A785}"/>
              </a:ext>
            </a:extLst>
          </p:cNvPr>
          <p:cNvCxnSpPr/>
          <p:nvPr/>
        </p:nvCxnSpPr>
        <p:spPr>
          <a:xfrm>
            <a:off x="7730857" y="325142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05;p38">
            <a:extLst>
              <a:ext uri="{FF2B5EF4-FFF2-40B4-BE49-F238E27FC236}">
                <a16:creationId xmlns:a16="http://schemas.microsoft.com/office/drawing/2014/main" id="{13719A52-E2F3-466F-EABA-3BA7C36056BB}"/>
              </a:ext>
            </a:extLst>
          </p:cNvPr>
          <p:cNvSpPr txBox="1">
            <a:spLocks/>
          </p:cNvSpPr>
          <p:nvPr/>
        </p:nvSpPr>
        <p:spPr>
          <a:xfrm>
            <a:off x="6540966" y="23299"/>
            <a:ext cx="41826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06</a:t>
            </a:r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DF8E228-3A02-14EB-CF19-A5AC6D68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4" y="1283950"/>
            <a:ext cx="6606267" cy="34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2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 txBox="1">
            <a:spLocks noGrp="1"/>
          </p:cNvSpPr>
          <p:nvPr>
            <p:ph type="title"/>
          </p:nvPr>
        </p:nvSpPr>
        <p:spPr>
          <a:xfrm>
            <a:off x="1135375" y="1703550"/>
            <a:ext cx="4634700" cy="17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77" name="Google Shape;477;p44"/>
          <p:cNvGrpSpPr/>
          <p:nvPr/>
        </p:nvGrpSpPr>
        <p:grpSpPr>
          <a:xfrm rot="10800000" flipH="1">
            <a:off x="6111675" y="0"/>
            <a:ext cx="3311110" cy="5143607"/>
            <a:chOff x="6111675" y="0"/>
            <a:chExt cx="3311110" cy="5143607"/>
          </a:xfrm>
        </p:grpSpPr>
        <p:sp>
          <p:nvSpPr>
            <p:cNvPr id="478" name="Google Shape;478;p44"/>
            <p:cNvSpPr/>
            <p:nvPr/>
          </p:nvSpPr>
          <p:spPr>
            <a:xfrm rot="10800000">
              <a:off x="6111675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 flipH="1">
              <a:off x="7018887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310;p38">
            <a:extLst>
              <a:ext uri="{FF2B5EF4-FFF2-40B4-BE49-F238E27FC236}">
                <a16:creationId xmlns:a16="http://schemas.microsoft.com/office/drawing/2014/main" id="{AC4B3352-E369-2235-B7EE-9CACBDEB4CCA}"/>
              </a:ext>
            </a:extLst>
          </p:cNvPr>
          <p:cNvCxnSpPr/>
          <p:nvPr/>
        </p:nvCxnSpPr>
        <p:spPr>
          <a:xfrm>
            <a:off x="3046811" y="2907548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C02FF20-CEA3-48B7-2C32-F95CB78A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qu’on a appris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2CE2CE-9EDD-6C5B-7512-A2ECEADC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0"/>
            <a:ext cx="5048220" cy="3424020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Renforcement du travail d’équipe (répartition des tâches)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Fonctionnement du calcul distribué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Utilisation du </a:t>
            </a:r>
            <a:r>
              <a:rPr lang="fr-FR" sz="1600" err="1">
                <a:latin typeface="Poppins"/>
                <a:cs typeface="Poppins"/>
              </a:rPr>
              <a:t>FrameWork</a:t>
            </a:r>
            <a:r>
              <a:rPr lang="fr-FR" sz="1600">
                <a:latin typeface="Poppins"/>
                <a:cs typeface="Poppins"/>
              </a:rPr>
              <a:t> CSS </a:t>
            </a:r>
            <a:r>
              <a:rPr lang="fr-FR" sz="1600" err="1">
                <a:latin typeface="Poppins"/>
                <a:cs typeface="Poppins"/>
              </a:rPr>
              <a:t>Tailwind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Découverte de MPI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Découverte du Cluster Hat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Docker, Docker </a:t>
            </a:r>
            <a:r>
              <a:rPr lang="fr-FR" sz="1600" err="1">
                <a:latin typeface="Poppins"/>
                <a:cs typeface="Poppins"/>
              </a:rPr>
              <a:t>Swarm</a:t>
            </a:r>
            <a:r>
              <a:rPr lang="fr-FR" sz="1600">
                <a:latin typeface="Poppins"/>
                <a:cs typeface="Poppins"/>
              </a:rPr>
              <a:t>, </a:t>
            </a:r>
            <a:r>
              <a:rPr lang="fr-FR" sz="1600" err="1">
                <a:latin typeface="Poppins"/>
                <a:cs typeface="Poppins"/>
              </a:rPr>
              <a:t>Load</a:t>
            </a:r>
            <a:r>
              <a:rPr lang="fr-FR" sz="1600">
                <a:latin typeface="Poppins"/>
                <a:cs typeface="Poppins"/>
              </a:rPr>
              <a:t> Balancing</a:t>
            </a:r>
          </a:p>
          <a:p>
            <a:pPr>
              <a:buSzPct val="200000"/>
              <a:buBlip>
                <a:blip r:embed="rId2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fr-FR" sz="1600">
                <a:latin typeface="Poppins"/>
                <a:cs typeface="Poppins"/>
              </a:rPr>
              <a:t>Organisation du Workflow avec GIT</a:t>
            </a:r>
          </a:p>
          <a:p>
            <a:pPr marL="152400" indent="0">
              <a:buSzPct val="200000"/>
              <a:buNone/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600"/>
          </a:p>
        </p:txBody>
      </p:sp>
      <p:sp>
        <p:nvSpPr>
          <p:cNvPr id="5" name="Google Shape;476;p44">
            <a:extLst>
              <a:ext uri="{FF2B5EF4-FFF2-40B4-BE49-F238E27FC236}">
                <a16:creationId xmlns:a16="http://schemas.microsoft.com/office/drawing/2014/main" id="{701EA42E-0479-4E56-CFE0-F7E50861CF40}"/>
              </a:ext>
            </a:extLst>
          </p:cNvPr>
          <p:cNvSpPr txBox="1">
            <a:spLocks/>
          </p:cNvSpPr>
          <p:nvPr/>
        </p:nvSpPr>
        <p:spPr>
          <a:xfrm>
            <a:off x="7927758" y="0"/>
            <a:ext cx="1216242" cy="3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AF523387-C067-2476-1BC3-5D367B65CFBE}"/>
              </a:ext>
            </a:extLst>
          </p:cNvPr>
          <p:cNvCxnSpPr/>
          <p:nvPr/>
        </p:nvCxnSpPr>
        <p:spPr>
          <a:xfrm>
            <a:off x="8152479" y="291079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2CC6562B-432B-D057-A5D1-CC68FC33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48" y="1515963"/>
            <a:ext cx="1165654" cy="7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Raspberry Pi Logo in SVG Vector or PNG File Format - Logo.wine">
            <a:extLst>
              <a:ext uri="{FF2B5EF4-FFF2-40B4-BE49-F238E27FC236}">
                <a16:creationId xmlns:a16="http://schemas.microsoft.com/office/drawing/2014/main" id="{A4A970AA-D07C-2AFE-9C53-E2922802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47" y="1515963"/>
            <a:ext cx="2653652" cy="17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-Swarm - Glossaire Syloé - Syloe, Devops &amp; Cloud">
            <a:extLst>
              <a:ext uri="{FF2B5EF4-FFF2-40B4-BE49-F238E27FC236}">
                <a16:creationId xmlns:a16="http://schemas.microsoft.com/office/drawing/2014/main" id="{22628FBB-5D91-6CF7-4CF4-3273741AC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71" y="2400513"/>
            <a:ext cx="1793008" cy="17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E50A9DA9-5C9E-D650-1141-028CD395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532" y="4819338"/>
            <a:ext cx="371346" cy="3713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1BC276-D12E-EB32-2D5D-5CCF5FF620A9}"/>
              </a:ext>
            </a:extLst>
          </p:cNvPr>
          <p:cNvSpPr txBox="1"/>
          <p:nvPr/>
        </p:nvSpPr>
        <p:spPr>
          <a:xfrm>
            <a:off x="8806374" y="4636686"/>
            <a:ext cx="75700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/>
                <a:cs typeface="Poppins"/>
              </a:rPr>
              <a:t>26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7"/>
          <p:cNvSpPr txBox="1">
            <a:spLocks noGrp="1"/>
          </p:cNvSpPr>
          <p:nvPr>
            <p:ph type="title"/>
          </p:nvPr>
        </p:nvSpPr>
        <p:spPr>
          <a:xfrm>
            <a:off x="2827979" y="197708"/>
            <a:ext cx="6055629" cy="1676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oppins" panose="00000500000000000000" pitchFamily="2" charset="0"/>
                <a:cs typeface="Poppins" panose="00000500000000000000" pitchFamily="2" charset="0"/>
              </a:rPr>
              <a:t>Merci de nous avoir écoutés!</a:t>
            </a:r>
            <a:endParaRPr sz="48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61" name="Google Shape;1061;p67"/>
          <p:cNvSpPr txBox="1">
            <a:spLocks noGrp="1"/>
          </p:cNvSpPr>
          <p:nvPr>
            <p:ph type="subTitle" idx="1"/>
          </p:nvPr>
        </p:nvSpPr>
        <p:spPr>
          <a:xfrm>
            <a:off x="3463450" y="1873924"/>
            <a:ext cx="4448100" cy="1676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 panose="00000500000000000000" pitchFamily="2" charset="0"/>
                <a:ea typeface="Anek Latin Medium"/>
                <a:cs typeface="Poppins" panose="00000500000000000000" pitchFamily="2" charset="0"/>
                <a:sym typeface="Anek Latin Medium"/>
              </a:rPr>
              <a:t>Des questions 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Antonin Durand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Benjamin Parciany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Maxime Jougla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William Zehren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>
              <a:latin typeface="Anek Latin Medium"/>
              <a:ea typeface="Anek Latin Medium"/>
              <a:cs typeface="Anek Latin Medium"/>
              <a:sym typeface="Anek Lat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Anek Latin Medium"/>
              <a:ea typeface="Anek Latin Medium"/>
              <a:cs typeface="Anek Latin Medium"/>
              <a:sym typeface="Anek Latin Medium"/>
            </a:endParaRPr>
          </a:p>
        </p:txBody>
      </p:sp>
      <p:grpSp>
        <p:nvGrpSpPr>
          <p:cNvPr id="1075" name="Google Shape;1075;p67"/>
          <p:cNvGrpSpPr/>
          <p:nvPr/>
        </p:nvGrpSpPr>
        <p:grpSpPr>
          <a:xfrm>
            <a:off x="-287425" y="0"/>
            <a:ext cx="3311110" cy="5143607"/>
            <a:chOff x="-287425" y="0"/>
            <a:chExt cx="3311110" cy="5143607"/>
          </a:xfrm>
        </p:grpSpPr>
        <p:sp>
          <p:nvSpPr>
            <p:cNvPr id="1076" name="Google Shape;1076;p67"/>
            <p:cNvSpPr/>
            <p:nvPr/>
          </p:nvSpPr>
          <p:spPr>
            <a:xfrm rot="10800000" flipH="1"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7"/>
            <p:cNvSpPr/>
            <p:nvPr/>
          </p:nvSpPr>
          <p:spPr>
            <a:xfrm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DDB7E4F0-6176-ED30-5162-CE8ECC3F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03" y="4139855"/>
            <a:ext cx="3751943" cy="1003645"/>
          </a:xfrm>
          <a:prstGeom prst="rect">
            <a:avLst/>
          </a:prstGeom>
        </p:spPr>
      </p:pic>
      <p:pic>
        <p:nvPicPr>
          <p:cNvPr id="5" name="Picture 2" descr="IUT de Vélizy - Rambouillet">
            <a:extLst>
              <a:ext uri="{FF2B5EF4-FFF2-40B4-BE49-F238E27FC236}">
                <a16:creationId xmlns:a16="http://schemas.microsoft.com/office/drawing/2014/main" id="{45AE824B-2F23-4F59-1E5C-43C6D933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76" y="4390682"/>
            <a:ext cx="3027872" cy="5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3233854" y="2071850"/>
            <a:ext cx="4505092" cy="15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Présentation de l’équipe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 idx="2"/>
          </p:nvPr>
        </p:nvSpPr>
        <p:spPr>
          <a:xfrm>
            <a:off x="4613675" y="977450"/>
            <a:ext cx="1585200" cy="10944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7" name="Google Shape;307;p38"/>
          <p:cNvGrpSpPr/>
          <p:nvPr/>
        </p:nvGrpSpPr>
        <p:grpSpPr>
          <a:xfrm>
            <a:off x="-287425" y="0"/>
            <a:ext cx="3311110" cy="5143607"/>
            <a:chOff x="-287425" y="0"/>
            <a:chExt cx="3311110" cy="5143607"/>
          </a:xfrm>
        </p:grpSpPr>
        <p:sp>
          <p:nvSpPr>
            <p:cNvPr id="308" name="Google Shape;308;p38"/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8"/>
          <p:cNvCxnSpPr/>
          <p:nvPr/>
        </p:nvCxnSpPr>
        <p:spPr>
          <a:xfrm>
            <a:off x="5022875" y="3694263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L’équipe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1649572" y="2353978"/>
            <a:ext cx="2573178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PHP et JavaScript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Docker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Spécifications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4840198" y="2353978"/>
            <a:ext cx="2503282" cy="5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Maquettage Figma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Tests unitaires et d’intégration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Spécifications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1649572" y="4081753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Style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Python MPI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Exigences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4840199" y="4081753"/>
            <a:ext cx="1783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M</a:t>
            </a:r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quettage Figma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Docker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Conception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1649572" y="2033561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Antonin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1649572" y="3761261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Maxime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7"/>
          </p:nvPr>
        </p:nvSpPr>
        <p:spPr>
          <a:xfrm>
            <a:off x="4840199" y="2033561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Benjamin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8"/>
          </p:nvPr>
        </p:nvSpPr>
        <p:spPr>
          <a:xfrm>
            <a:off x="4840199" y="3761261"/>
            <a:ext cx="17835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William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1739234" y="3084453"/>
            <a:ext cx="627900" cy="627900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1739234" y="1356753"/>
            <a:ext cx="627900" cy="627900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sp>
        <p:nvSpPr>
          <p:cNvPr id="383" name="Google Shape;383;p42"/>
          <p:cNvSpPr/>
          <p:nvPr/>
        </p:nvSpPr>
        <p:spPr>
          <a:xfrm>
            <a:off x="4926909" y="3084453"/>
            <a:ext cx="627900" cy="627900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4926909" y="1356753"/>
            <a:ext cx="627900" cy="627900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4FD740BB-34A7-09E2-BD2D-B0AE8EDC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7F5B04-2725-E5DC-65F7-EE2F2C966C73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Image 7" descr="Une image contenant personne, Visage humain, sourcil, Menton&#10;&#10;Description générée automatiquement">
            <a:extLst>
              <a:ext uri="{FF2B5EF4-FFF2-40B4-BE49-F238E27FC236}">
                <a16:creationId xmlns:a16="http://schemas.microsoft.com/office/drawing/2014/main" id="{047DD6F0-A551-0917-0DAB-DD71F1C7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636" y="1359782"/>
            <a:ext cx="473096" cy="613746"/>
          </a:xfrm>
          <a:prstGeom prst="rect">
            <a:avLst/>
          </a:prstGeom>
        </p:spPr>
      </p:pic>
      <p:pic>
        <p:nvPicPr>
          <p:cNvPr id="10" name="Image 9" descr="Une image contenant personne, habits, arme, Visage humain&#10;&#10;Description générée automatiquement">
            <a:extLst>
              <a:ext uri="{FF2B5EF4-FFF2-40B4-BE49-F238E27FC236}">
                <a16:creationId xmlns:a16="http://schemas.microsoft.com/office/drawing/2014/main" id="{9ADA6BBD-F047-D34E-F083-97CE4C02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857" y="1355679"/>
            <a:ext cx="621952" cy="621952"/>
          </a:xfrm>
          <a:prstGeom prst="rect">
            <a:avLst/>
          </a:prstGeom>
        </p:spPr>
      </p:pic>
      <p:pic>
        <p:nvPicPr>
          <p:cNvPr id="12" name="Image 11" descr="Une image contenant Front, Visage humain, homme, personne&#10;&#10;Description générée automatiquement">
            <a:extLst>
              <a:ext uri="{FF2B5EF4-FFF2-40B4-BE49-F238E27FC236}">
                <a16:creationId xmlns:a16="http://schemas.microsoft.com/office/drawing/2014/main" id="{ABEEDD7F-C8EF-54BC-453D-1EFEAC7B4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235" y="3084452"/>
            <a:ext cx="627900" cy="627900"/>
          </a:xfrm>
          <a:prstGeom prst="rect">
            <a:avLst/>
          </a:prstGeom>
        </p:spPr>
      </p:pic>
      <p:pic>
        <p:nvPicPr>
          <p:cNvPr id="14" name="Image 13" descr="Une image contenant Visage humain, lunettes, personne, Front&#10;&#10;Description générée automatiquement">
            <a:extLst>
              <a:ext uri="{FF2B5EF4-FFF2-40B4-BE49-F238E27FC236}">
                <a16:creationId xmlns:a16="http://schemas.microsoft.com/office/drawing/2014/main" id="{099CD53F-4BA9-FC87-D3E8-D709EA1DA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371" y="3084453"/>
            <a:ext cx="627900" cy="630220"/>
          </a:xfrm>
          <a:prstGeom prst="rect">
            <a:avLst/>
          </a:prstGeom>
        </p:spPr>
      </p:pic>
      <p:sp>
        <p:nvSpPr>
          <p:cNvPr id="15" name="Google Shape;304;p38">
            <a:extLst>
              <a:ext uri="{FF2B5EF4-FFF2-40B4-BE49-F238E27FC236}">
                <a16:creationId xmlns:a16="http://schemas.microsoft.com/office/drawing/2014/main" id="{D7C7BD12-A357-CF8A-F4AC-EA6322C50019}"/>
              </a:ext>
            </a:extLst>
          </p:cNvPr>
          <p:cNvSpPr txBox="1">
            <a:spLocks/>
          </p:cNvSpPr>
          <p:nvPr/>
        </p:nvSpPr>
        <p:spPr>
          <a:xfrm>
            <a:off x="6713603" y="118700"/>
            <a:ext cx="2430397" cy="30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Présentation de l’équipe</a:t>
            </a:r>
          </a:p>
        </p:txBody>
      </p:sp>
      <p:sp>
        <p:nvSpPr>
          <p:cNvPr id="16" name="Google Shape;305;p38">
            <a:extLst>
              <a:ext uri="{FF2B5EF4-FFF2-40B4-BE49-F238E27FC236}">
                <a16:creationId xmlns:a16="http://schemas.microsoft.com/office/drawing/2014/main" id="{CD327908-6745-0BD8-1C98-0EEF8A0D76B6}"/>
              </a:ext>
            </a:extLst>
          </p:cNvPr>
          <p:cNvSpPr txBox="1">
            <a:spLocks/>
          </p:cNvSpPr>
          <p:nvPr/>
        </p:nvSpPr>
        <p:spPr>
          <a:xfrm>
            <a:off x="6462713" y="88384"/>
            <a:ext cx="35771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cxnSp>
        <p:nvCxnSpPr>
          <p:cNvPr id="17" name="Google Shape;310;p38">
            <a:extLst>
              <a:ext uri="{FF2B5EF4-FFF2-40B4-BE49-F238E27FC236}">
                <a16:creationId xmlns:a16="http://schemas.microsoft.com/office/drawing/2014/main" id="{536377AC-5C8B-D20D-EEB9-F431B5E9D8F5}"/>
              </a:ext>
            </a:extLst>
          </p:cNvPr>
          <p:cNvCxnSpPr>
            <a:cxnSpLocks/>
          </p:cNvCxnSpPr>
          <p:nvPr/>
        </p:nvCxnSpPr>
        <p:spPr>
          <a:xfrm>
            <a:off x="7529260" y="379104"/>
            <a:ext cx="74384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431181" y="517922"/>
            <a:ext cx="3464588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 panose="00000500000000000000" pitchFamily="2" charset="0"/>
                <a:cs typeface="Poppins" panose="00000500000000000000" pitchFamily="2" charset="0"/>
              </a:rPr>
              <a:t>Répartition du travail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99BC89-FF9C-B425-1EE5-3B1E69B9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98" y="1185440"/>
            <a:ext cx="5360957" cy="27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4;p38">
            <a:extLst>
              <a:ext uri="{FF2B5EF4-FFF2-40B4-BE49-F238E27FC236}">
                <a16:creationId xmlns:a16="http://schemas.microsoft.com/office/drawing/2014/main" id="{CAADEE2D-E62B-5642-BDCC-D586E428B7A7}"/>
              </a:ext>
            </a:extLst>
          </p:cNvPr>
          <p:cNvSpPr txBox="1">
            <a:spLocks/>
          </p:cNvSpPr>
          <p:nvPr/>
        </p:nvSpPr>
        <p:spPr>
          <a:xfrm>
            <a:off x="513525" y="4750173"/>
            <a:ext cx="2430397" cy="30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algn="ctr"/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Présentation de l’équipe</a:t>
            </a:r>
          </a:p>
        </p:txBody>
      </p:sp>
      <p:sp>
        <p:nvSpPr>
          <p:cNvPr id="3" name="Google Shape;305;p38">
            <a:extLst>
              <a:ext uri="{FF2B5EF4-FFF2-40B4-BE49-F238E27FC236}">
                <a16:creationId xmlns:a16="http://schemas.microsoft.com/office/drawing/2014/main" id="{E0390AF5-212B-ABB7-579C-7DB6CD1654B0}"/>
              </a:ext>
            </a:extLst>
          </p:cNvPr>
          <p:cNvSpPr txBox="1">
            <a:spLocks/>
          </p:cNvSpPr>
          <p:nvPr/>
        </p:nvSpPr>
        <p:spPr>
          <a:xfrm>
            <a:off x="301791" y="4719857"/>
            <a:ext cx="318563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01</a:t>
            </a:r>
          </a:p>
        </p:txBody>
      </p:sp>
      <p:cxnSp>
        <p:nvCxnSpPr>
          <p:cNvPr id="4" name="Google Shape;310;p38">
            <a:extLst>
              <a:ext uri="{FF2B5EF4-FFF2-40B4-BE49-F238E27FC236}">
                <a16:creationId xmlns:a16="http://schemas.microsoft.com/office/drawing/2014/main" id="{C62AB31A-80FD-05E6-2207-1E95A05A8ECC}"/>
              </a:ext>
            </a:extLst>
          </p:cNvPr>
          <p:cNvCxnSpPr>
            <a:cxnSpLocks/>
          </p:cNvCxnSpPr>
          <p:nvPr/>
        </p:nvCxnSpPr>
        <p:spPr>
          <a:xfrm>
            <a:off x="1329182" y="5010577"/>
            <a:ext cx="74384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8C4F1D9A-19FA-C8B5-0F68-60812B58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05E3F8-6FBD-F3C5-497D-A9BF7A7C9CBB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0B0C-57FC-8588-39D5-205CF16A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14" y="2098354"/>
            <a:ext cx="5646764" cy="1584600"/>
          </a:xfrm>
        </p:spPr>
        <p:txBody>
          <a:bodyPr/>
          <a:lstStyle/>
          <a:p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Méthode de développement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D552272-9922-16C0-AC4E-BA775F1C2D4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94544" y="1003954"/>
            <a:ext cx="1585200" cy="1094400"/>
          </a:xfrm>
          <a:solidFill>
            <a:srgbClr val="002346"/>
          </a:solidFill>
        </p:spPr>
        <p:txBody>
          <a:bodyPr/>
          <a:lstStyle/>
          <a:p>
            <a:r>
              <a:rPr lang="fr-FR"/>
              <a:t>02</a:t>
            </a:r>
          </a:p>
        </p:txBody>
      </p:sp>
      <p:grpSp>
        <p:nvGrpSpPr>
          <p:cNvPr id="5" name="Google Shape;307;p38">
            <a:extLst>
              <a:ext uri="{FF2B5EF4-FFF2-40B4-BE49-F238E27FC236}">
                <a16:creationId xmlns:a16="http://schemas.microsoft.com/office/drawing/2014/main" id="{29FF2509-E154-649E-6C45-447E55EF98F9}"/>
              </a:ext>
            </a:extLst>
          </p:cNvPr>
          <p:cNvGrpSpPr/>
          <p:nvPr/>
        </p:nvGrpSpPr>
        <p:grpSpPr>
          <a:xfrm flipH="1">
            <a:off x="6018405" y="0"/>
            <a:ext cx="3394761" cy="5143607"/>
            <a:chOff x="-287425" y="0"/>
            <a:chExt cx="3311110" cy="5143607"/>
          </a:xfrm>
        </p:grpSpPr>
        <p:sp>
          <p:nvSpPr>
            <p:cNvPr id="6" name="Google Shape;308;p38">
              <a:extLst>
                <a:ext uri="{FF2B5EF4-FFF2-40B4-BE49-F238E27FC236}">
                  <a16:creationId xmlns:a16="http://schemas.microsoft.com/office/drawing/2014/main" id="{52475B8C-DFB5-77EA-5D9E-EF90D057DD96}"/>
                </a:ext>
              </a:extLst>
            </p:cNvPr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9;p38">
              <a:extLst>
                <a:ext uri="{FF2B5EF4-FFF2-40B4-BE49-F238E27FC236}">
                  <a16:creationId xmlns:a16="http://schemas.microsoft.com/office/drawing/2014/main" id="{60CDDB9D-D052-B97D-72F3-837145649BF4}"/>
                </a:ext>
              </a:extLst>
            </p:cNvPr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310;p38">
            <a:extLst>
              <a:ext uri="{FF2B5EF4-FFF2-40B4-BE49-F238E27FC236}">
                <a16:creationId xmlns:a16="http://schemas.microsoft.com/office/drawing/2014/main" id="{AD6CAFF5-AAB1-7DF5-4F9B-AC8DEF541555}"/>
              </a:ext>
            </a:extLst>
          </p:cNvPr>
          <p:cNvCxnSpPr/>
          <p:nvPr/>
        </p:nvCxnSpPr>
        <p:spPr>
          <a:xfrm>
            <a:off x="2789884" y="3682954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9514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Développement agile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1"/>
          </p:nvPr>
        </p:nvSpPr>
        <p:spPr>
          <a:xfrm>
            <a:off x="4010325" y="1949600"/>
            <a:ext cx="3111626" cy="17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FDC00"/>
              </a:buClr>
              <a:buSzPct val="200000"/>
              <a:buBlip>
                <a:blip r:embed="rId3"/>
              </a:buBlip>
            </a:pP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SAE découpé en plusieurs sprints</a:t>
            </a:r>
          </a:p>
          <a:p>
            <a:pPr marL="285750" indent="-285750">
              <a:buClr>
                <a:srgbClr val="FFDC00"/>
              </a:buClr>
              <a:buSzPct val="200000"/>
              <a:buBlip>
                <a:blip r:embed="rId3"/>
              </a:buBlip>
            </a:pPr>
            <a:endParaRPr lang="fr-FR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FFDC00"/>
              </a:buClr>
              <a:buSzPct val="200000"/>
              <a:buBlip>
                <a:blip r:embed="rId3"/>
              </a:buBlip>
            </a:pPr>
            <a:r>
              <a:rPr lang="fr-FR" sz="1600">
                <a:latin typeface="Poppins"/>
                <a:cs typeface="Poppins"/>
              </a:rPr>
              <a:t>En relation avec le client (M. </a:t>
            </a:r>
            <a:r>
              <a:rPr lang="fr-FR" sz="1600" err="1">
                <a:latin typeface="Poppins"/>
                <a:cs typeface="Poppins"/>
              </a:rPr>
              <a:t>Hoguin</a:t>
            </a:r>
            <a:r>
              <a:rPr lang="fr-FR" sz="1600">
                <a:latin typeface="Poppins"/>
                <a:cs typeface="Poppins"/>
              </a:rPr>
              <a:t>)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fr-FR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endParaRPr lang="fr-FR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fr-FR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 descr="Méthodologie Agile : Comment gérer un projet en mode Agile ?">
            <a:extLst>
              <a:ext uri="{FF2B5EF4-FFF2-40B4-BE49-F238E27FC236}">
                <a16:creationId xmlns:a16="http://schemas.microsoft.com/office/drawing/2014/main" id="{3F32817E-0E68-73C8-459E-9C7FEEFAC34B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827525" y="1302500"/>
            <a:ext cx="3063300" cy="306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167505D2-AABB-3DF3-BE4F-C72434C7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40358B3-B456-2D02-E1D4-B33DBBE09B10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CFC1B934-0BD8-E285-7C6F-7108656CF57C}"/>
              </a:ext>
            </a:extLst>
          </p:cNvPr>
          <p:cNvSpPr txBox="1">
            <a:spLocks/>
          </p:cNvSpPr>
          <p:nvPr/>
        </p:nvSpPr>
        <p:spPr>
          <a:xfrm>
            <a:off x="6388689" y="-9450"/>
            <a:ext cx="2755311" cy="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Méthode de développement</a:t>
            </a:r>
          </a:p>
        </p:txBody>
      </p:sp>
      <p:cxnSp>
        <p:nvCxnSpPr>
          <p:cNvPr id="19" name="Google Shape;310;p38">
            <a:extLst>
              <a:ext uri="{FF2B5EF4-FFF2-40B4-BE49-F238E27FC236}">
                <a16:creationId xmlns:a16="http://schemas.microsoft.com/office/drawing/2014/main" id="{A32D633D-B5B2-6C9B-DB6A-AE0AA780EE1B}"/>
              </a:ext>
            </a:extLst>
          </p:cNvPr>
          <p:cNvCxnSpPr/>
          <p:nvPr/>
        </p:nvCxnSpPr>
        <p:spPr>
          <a:xfrm>
            <a:off x="7165425" y="329950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05;p38">
            <a:extLst>
              <a:ext uri="{FF2B5EF4-FFF2-40B4-BE49-F238E27FC236}">
                <a16:creationId xmlns:a16="http://schemas.microsoft.com/office/drawing/2014/main" id="{60872F05-FB7D-B5D4-259C-DB57B7D5C2A1}"/>
              </a:ext>
            </a:extLst>
          </p:cNvPr>
          <p:cNvSpPr txBox="1">
            <a:spLocks/>
          </p:cNvSpPr>
          <p:nvPr/>
        </p:nvSpPr>
        <p:spPr>
          <a:xfrm>
            <a:off x="6134100" y="28263"/>
            <a:ext cx="34412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8E367-5B58-6CDF-4C4F-1DD74513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version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1A8FF6-F7CE-FFE0-7005-1DD18D1E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787675"/>
            <a:ext cx="3538500" cy="1769100"/>
          </a:xfrm>
        </p:spPr>
        <p:txBody>
          <a:bodyPr/>
          <a:lstStyle/>
          <a:p>
            <a:pPr>
              <a:buClr>
                <a:srgbClr val="FFDC00"/>
              </a:buClr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par branche</a:t>
            </a:r>
          </a:p>
          <a:p>
            <a:pPr>
              <a:buClr>
                <a:srgbClr val="FFDC00"/>
              </a:buClr>
              <a:buSzPct val="200000"/>
              <a:buBlip>
                <a:blip r:embed="rId2"/>
              </a:buBlip>
            </a:pP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Clr>
                <a:srgbClr val="FFDC00"/>
              </a:buClr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Même base main pour tous</a:t>
            </a:r>
          </a:p>
          <a:p>
            <a:pPr>
              <a:buClr>
                <a:srgbClr val="FFDC00"/>
              </a:buClr>
              <a:buSzPct val="200000"/>
              <a:buBlip>
                <a:blip r:embed="rId2"/>
              </a:buBlip>
            </a:pPr>
            <a:endParaRPr lang="fr-FR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Clr>
                <a:srgbClr val="FFDC00"/>
              </a:buClr>
              <a:buSzPct val="200000"/>
              <a:buBlip>
                <a:blip r:embed="rId2"/>
              </a:buBlip>
            </a:pPr>
            <a:r>
              <a:rPr lang="fr-FR"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Développement des fonctionnalités en parallèle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8ECCA3-82EA-1C78-6C82-41ABC99F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502" y="1267139"/>
            <a:ext cx="3124200" cy="13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black logo landscape transparent PNG - StickPNG">
            <a:extLst>
              <a:ext uri="{FF2B5EF4-FFF2-40B4-BE49-F238E27FC236}">
                <a16:creationId xmlns:a16="http://schemas.microsoft.com/office/drawing/2014/main" id="{C0D896C3-CD24-BD6C-95E1-0FFEE080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502" y="2436181"/>
            <a:ext cx="3210748" cy="180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3D251A4-8BD7-22CC-331A-393357569393}"/>
              </a:ext>
            </a:extLst>
          </p:cNvPr>
          <p:cNvSpPr txBox="1">
            <a:spLocks/>
          </p:cNvSpPr>
          <p:nvPr/>
        </p:nvSpPr>
        <p:spPr>
          <a:xfrm>
            <a:off x="540339" y="4698475"/>
            <a:ext cx="2755311" cy="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r>
              <a:rPr lang="fr-FR" sz="14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Méthode de développement</a:t>
            </a:r>
          </a:p>
        </p:txBody>
      </p:sp>
      <p:cxnSp>
        <p:nvCxnSpPr>
          <p:cNvPr id="6" name="Google Shape;310;p38">
            <a:extLst>
              <a:ext uri="{FF2B5EF4-FFF2-40B4-BE49-F238E27FC236}">
                <a16:creationId xmlns:a16="http://schemas.microsoft.com/office/drawing/2014/main" id="{77697AAE-C4FB-9741-90BE-B94FC11EE93A}"/>
              </a:ext>
            </a:extLst>
          </p:cNvPr>
          <p:cNvCxnSpPr/>
          <p:nvPr/>
        </p:nvCxnSpPr>
        <p:spPr>
          <a:xfrm>
            <a:off x="1317075" y="5037875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5;p38">
            <a:extLst>
              <a:ext uri="{FF2B5EF4-FFF2-40B4-BE49-F238E27FC236}">
                <a16:creationId xmlns:a16="http://schemas.microsoft.com/office/drawing/2014/main" id="{4E1629D4-20BA-7312-F0CF-71ACE43E784A}"/>
              </a:ext>
            </a:extLst>
          </p:cNvPr>
          <p:cNvSpPr txBox="1">
            <a:spLocks/>
          </p:cNvSpPr>
          <p:nvPr/>
        </p:nvSpPr>
        <p:spPr>
          <a:xfrm>
            <a:off x="285750" y="4736188"/>
            <a:ext cx="344129" cy="301843"/>
          </a:xfrm>
          <a:prstGeom prst="rect">
            <a:avLst/>
          </a:prstGeom>
          <a:solidFill>
            <a:srgbClr val="00234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Latin Light"/>
              <a:buNone/>
              <a:defRPr sz="1200" b="0" i="0" u="none" strike="noStrike" cap="none">
                <a:solidFill>
                  <a:schemeClr val="dk1"/>
                </a:solidFill>
                <a:latin typeface="Anek Latin Light"/>
                <a:ea typeface="Anek Latin Light"/>
                <a:cs typeface="Anek Latin Light"/>
                <a:sym typeface="Anek Latin Light"/>
              </a:defRPr>
            </a:lvl9pPr>
          </a:lstStyle>
          <a:p>
            <a:pPr marL="0" indent="0" algn="ctr"/>
            <a:r>
              <a:rPr lang="en"/>
              <a:t>02</a:t>
            </a:r>
          </a:p>
        </p:txBody>
      </p:sp>
      <p:pic>
        <p:nvPicPr>
          <p:cNvPr id="8" name="Image 7" descr="Une image contenant jaune, Graphique, Caractère coloré, étoile&#10;&#10;Description générée automatiquement">
            <a:extLst>
              <a:ext uri="{FF2B5EF4-FFF2-40B4-BE49-F238E27FC236}">
                <a16:creationId xmlns:a16="http://schemas.microsoft.com/office/drawing/2014/main" id="{10961FD0-52C6-9E64-325F-65104FFA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70" y="4819338"/>
            <a:ext cx="371346" cy="371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A8B400-56BE-B7DD-0BCD-52550A30D100}"/>
              </a:ext>
            </a:extLst>
          </p:cNvPr>
          <p:cNvSpPr txBox="1"/>
          <p:nvPr/>
        </p:nvSpPr>
        <p:spPr>
          <a:xfrm>
            <a:off x="8859412" y="4636686"/>
            <a:ext cx="757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1600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lang="fr-FR" sz="1050"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80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2392030" y="2071850"/>
            <a:ext cx="6308035" cy="15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234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Environnement de développement</a:t>
            </a:r>
            <a:endParaRPr>
              <a:solidFill>
                <a:srgbClr val="00234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 idx="2"/>
          </p:nvPr>
        </p:nvSpPr>
        <p:spPr>
          <a:xfrm>
            <a:off x="4613675" y="977450"/>
            <a:ext cx="1585200" cy="1094400"/>
          </a:xfrm>
          <a:prstGeom prst="rect">
            <a:avLst/>
          </a:prstGeom>
          <a:solidFill>
            <a:srgbClr val="002346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07" name="Google Shape;307;p38"/>
          <p:cNvGrpSpPr/>
          <p:nvPr/>
        </p:nvGrpSpPr>
        <p:grpSpPr>
          <a:xfrm>
            <a:off x="-287425" y="0"/>
            <a:ext cx="3311110" cy="5143607"/>
            <a:chOff x="-287425" y="0"/>
            <a:chExt cx="3311110" cy="5143607"/>
          </a:xfrm>
        </p:grpSpPr>
        <p:sp>
          <p:nvSpPr>
            <p:cNvPr id="308" name="Google Shape;308;p38"/>
            <p:cNvSpPr/>
            <p:nvPr/>
          </p:nvSpPr>
          <p:spPr>
            <a:xfrm>
              <a:off x="-11869" y="0"/>
              <a:ext cx="3035554" cy="5143607"/>
            </a:xfrm>
            <a:custGeom>
              <a:avLst/>
              <a:gdLst/>
              <a:ahLst/>
              <a:cxnLst/>
              <a:rect l="l" t="t" r="r" b="b"/>
              <a:pathLst>
                <a:path w="106259" h="180051" extrusionOk="0">
                  <a:moveTo>
                    <a:pt x="1" y="1"/>
                  </a:moveTo>
                  <a:lnTo>
                    <a:pt x="1" y="180051"/>
                  </a:lnTo>
                  <a:lnTo>
                    <a:pt x="75093" y="180051"/>
                  </a:lnTo>
                  <a:cubicBezTo>
                    <a:pt x="95208" y="164112"/>
                    <a:pt x="106259" y="143094"/>
                    <a:pt x="85209" y="117825"/>
                  </a:cubicBezTo>
                  <a:cubicBezTo>
                    <a:pt x="48190" y="73387"/>
                    <a:pt x="25491" y="37140"/>
                    <a:pt x="4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rot="10800000" flipH="1">
              <a:off x="-287425" y="0"/>
              <a:ext cx="2403898" cy="5143607"/>
            </a:xfrm>
            <a:custGeom>
              <a:avLst/>
              <a:gdLst/>
              <a:ahLst/>
              <a:cxnLst/>
              <a:rect l="l" t="t" r="r" b="b"/>
              <a:pathLst>
                <a:path w="84148" h="180051" extrusionOk="0">
                  <a:moveTo>
                    <a:pt x="9647" y="1"/>
                  </a:moveTo>
                  <a:lnTo>
                    <a:pt x="9647" y="180051"/>
                  </a:lnTo>
                  <a:lnTo>
                    <a:pt x="84148" y="180051"/>
                  </a:lnTo>
                  <a:cubicBezTo>
                    <a:pt x="83892" y="172007"/>
                    <a:pt x="80486" y="163357"/>
                    <a:pt x="72809" y="154142"/>
                  </a:cubicBezTo>
                  <a:cubicBezTo>
                    <a:pt x="23916" y="95450"/>
                    <a:pt x="0" y="51048"/>
                    <a:pt x="5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8"/>
          <p:cNvCxnSpPr/>
          <p:nvPr/>
        </p:nvCxnSpPr>
        <p:spPr>
          <a:xfrm>
            <a:off x="5022875" y="3694263"/>
            <a:ext cx="766800" cy="0"/>
          </a:xfrm>
          <a:prstGeom prst="straightConnector1">
            <a:avLst/>
          </a:prstGeom>
          <a:noFill/>
          <a:ln w="19050" cap="flat" cmpd="sng">
            <a:solidFill>
              <a:srgbClr val="FFDC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773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O KPI by Slidesgo">
  <a:themeElements>
    <a:clrScheme name="Simple Light">
      <a:dk1>
        <a:srgbClr val="FFFFFF"/>
      </a:dk1>
      <a:lt1>
        <a:srgbClr val="161F2C"/>
      </a:lt1>
      <a:dk2>
        <a:srgbClr val="243B5D"/>
      </a:dk2>
      <a:lt2>
        <a:srgbClr val="385886"/>
      </a:lt2>
      <a:accent1>
        <a:srgbClr val="5F87C1"/>
      </a:accent1>
      <a:accent2>
        <a:srgbClr val="9CB4D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SEO KPI by Slidesgo</vt:lpstr>
      <vt:lpstr>SAE S5</vt:lpstr>
      <vt:lpstr>Sommaire</vt:lpstr>
      <vt:lpstr>Présentation de l’équipe</vt:lpstr>
      <vt:lpstr>L’équipe</vt:lpstr>
      <vt:lpstr>Répartition du travail</vt:lpstr>
      <vt:lpstr>Méthode de développement</vt:lpstr>
      <vt:lpstr>Développement agile</vt:lpstr>
      <vt:lpstr>Gestion de version</vt:lpstr>
      <vt:lpstr>Environnement de développement</vt:lpstr>
      <vt:lpstr>Ressources à disposition</vt:lpstr>
      <vt:lpstr>Architecture du Cluster Hat</vt:lpstr>
      <vt:lpstr>Installation du Cluster </vt:lpstr>
      <vt:lpstr>Architecture</vt:lpstr>
      <vt:lpstr>Docker Swarm</vt:lpstr>
      <vt:lpstr>Nos services</vt:lpstr>
      <vt:lpstr>Notre Swarm</vt:lpstr>
      <vt:lpstr>Diagramme de déploiement</vt:lpstr>
      <vt:lpstr>Notre Application</vt:lpstr>
      <vt:lpstr>Livrable 1</vt:lpstr>
      <vt:lpstr>Livrable 2</vt:lpstr>
      <vt:lpstr>Livrable 2</vt:lpstr>
      <vt:lpstr>Livrable 3</vt:lpstr>
      <vt:lpstr>Démonstration du site</vt:lpstr>
      <vt:lpstr>Difficultés rencontrées</vt:lpstr>
      <vt:lpstr>Difficultés </vt:lpstr>
      <vt:lpstr>Conclusion</vt:lpstr>
      <vt:lpstr>Ce qu’on a appris</vt:lpstr>
      <vt:lpstr>Merci de nous avoir écoutés!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S5</dc:title>
  <cp:revision>1</cp:revision>
  <dcterms:modified xsi:type="dcterms:W3CDTF">2024-01-24T09:27:31Z</dcterms:modified>
</cp:coreProperties>
</file>